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9" r:id="rId10"/>
    <p:sldId id="261" r:id="rId11"/>
    <p:sldId id="262" r:id="rId12"/>
    <p:sldId id="263" r:id="rId13"/>
    <p:sldId id="267" r:id="rId14"/>
    <p:sldId id="265" r:id="rId15"/>
    <p:sldId id="268" r:id="rId16"/>
    <p:sldId id="266" r:id="rId17"/>
    <p:sldId id="270" r:id="rId18"/>
    <p:sldId id="264" r:id="rId19"/>
    <p:sldId id="272" r:id="rId20"/>
    <p:sldId id="271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1CF1D-3609-45AA-8734-7ABD4BF0931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6EF52-F414-4DD8-BFA0-814E45E319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63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EF52-F414-4DD8-BFA0-814E45E3195B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911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251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729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5555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2401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2366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125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423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6878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66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6216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0082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75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301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82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54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201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99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FB27820-61AC-4DDE-8808-94EC2EEECED6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AEC1E-429D-4331-B2D1-38D475DD46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29987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hyperlink" Target="https://www.google.nl/url?sa=i&amp;rct=j&amp;q=&amp;esrc=s&amp;source=images&amp;cd=&amp;ved=2ahUKEwiD-tHXpvbZAhWObFAKHXbZABQQjRx6BAgAEAU&amp;url=https://ceesflow.bloemplein.nl/artikel/cees-specialiteiten/structuur-boeket&amp;psig=AOvVaw2L4yqp7ubcdoGVru_GOrst&amp;ust=152147727467749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nl/url?sa=i&amp;rct=j&amp;q=&amp;esrc=s&amp;source=images&amp;cd=&amp;ved=2ahUKEwiN8dvHp_bZAhXQKVAKHTVpAzEQjRx6BAgAEAU&amp;url=https://www.etsy.com/listing/240662577/natural-tree-branches-stick-of-wood&amp;psig=AOvVaw2L4yqp7ubcdoGVru_GOrst&amp;ust=1521477274677492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s://www.google.nl/url?sa=i&amp;rct=j&amp;q=&amp;esrc=s&amp;source=images&amp;cd=&amp;ved=2ahUKEwiQ8aCZp_bZAhVSKlAKHYJmCiUQjRx6BAgAEAU&amp;url=https://www.etsy.com/it/listing/258002621/legno-di-melo-bacchetta-crab-apple&amp;psig=AOvVaw2L4yqp7ubcdoGVru_GOrst&amp;ust=152147727467749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1273" y="1917404"/>
            <a:ext cx="11248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r>
              <a:rPr lang="nl-NL" sz="7200" dirty="0" smtClean="0"/>
              <a:t>Parallel gebonden boeket</a:t>
            </a:r>
            <a:endParaRPr lang="nl-NL" sz="7200" dirty="0"/>
          </a:p>
        </p:txBody>
      </p:sp>
      <p:sp>
        <p:nvSpPr>
          <p:cNvPr id="3" name="Tekstvak 2"/>
          <p:cNvSpPr txBox="1"/>
          <p:nvPr/>
        </p:nvSpPr>
        <p:spPr>
          <a:xfrm>
            <a:off x="831273" y="5610723"/>
            <a:ext cx="670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Integrale opdracht - 10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653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1273" y="1917404"/>
            <a:ext cx="11248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r>
              <a:rPr lang="nl-NL" sz="7200" dirty="0" smtClean="0"/>
              <a:t>Decoratieve schaalschikking</a:t>
            </a:r>
            <a:endParaRPr lang="nl-NL" sz="7200" dirty="0"/>
          </a:p>
        </p:txBody>
      </p:sp>
      <p:sp>
        <p:nvSpPr>
          <p:cNvPr id="3" name="Tekstvak 2"/>
          <p:cNvSpPr txBox="1"/>
          <p:nvPr/>
        </p:nvSpPr>
        <p:spPr>
          <a:xfrm>
            <a:off x="831273" y="5610723"/>
            <a:ext cx="670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Integrale opdracht - 10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072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957" y="1054990"/>
            <a:ext cx="3962400" cy="4657725"/>
          </a:xfrm>
          <a:prstGeom prst="rect">
            <a:avLst/>
          </a:prstGeom>
        </p:spPr>
      </p:pic>
      <p:sp>
        <p:nvSpPr>
          <p:cNvPr id="3" name="AutoShape 2" descr="data:image/png;base64,%20iVBORw0KGgoAAAANSUhEUgAAAR4AAAGpCAYAAAEsAWmNAAAAAXNSR0IArs4c6QAAAARnQU1BAACxjwv8YQUAAAAJcEhZcwAADsMAAA7DAcdvqGQAAP+lSURBVHhe5H0HgCVFtfZ3c5ocdzbnBLuw5IzkpCBmAbOYE+bwfOIzPp85oj4x/WYRFUEUARHJLAsLm+PM7uzkdHO+//edvj17d9glLAjqO3d6uru6wqlTX51zqrq62xOJNFbKKMPLn/aVUgUenwf6iRRmVOLmc/alSgk+jw+lMk+8PC9wX3Ej7Y8OFP5o8hZLRWMGlYrtA8Gg7R2WPOSBXLAwn09HPNaf38cgBjKZXfOKU21OJZ4KeWKxFkqIuZYpGfHFTL3VfI0ljwfFsiTIKAz38LhY3FtjkyorY1LaRxLKxMRW3Vcl/TjkVU093Hw+SoWF+7i5jOiamsVHTr2Uilt/jziWQEgmXStLhboxxH7tXuHVBI9DXpYLr9drTRLwB5iWGSu9GCMjfr8fHr+yFpsslnG9YlCFueWRPKyQSMw7HEpaBQXVUE2CA5DXmKi2kWruJR4kHW1umDhUs6pp1LT247EbR0TWrVJlCytbZRwGpjbjY5NXNVOt1LMkdQOvNoWRGU9Fmy7p5zDo4XUxLimpxwFF29TIiiuJO6QUjy+VWqKE/AgEAmTCD3+AzcMaqkl0LFxZtxevVAcijyQjSQnI/Kn7e3xB9rQAY7JwonKv4HSgzUm7d39g8qJCJrQrWV+z2gnIJfYkoUY/SSLi57lJUl2+SownuanIshiVpCjRSsWRircKBYcRbY/f01ifPJuBTcVe5NZATWa9zApRHb3IL+M5w8FuX+FWpnQiUfU8h2XlofqZdLiJGUarkrHsHD4OkSFKh0D1eiUpsSSRK0dmw722VS9diNTQOAKUok+9zkr0I5kWdkQCvQp0CnbwpmOXao8fmwgSdW1qZzUH+7ePBQlPhiOBlwzduuVOeFsiKLuqhM3qn1aAV/F4LDQ5GHMbs8LWJPMW3w17YkQ5MIGHcGTGHvUOSUVX2FwFyvzES5bBP04J8thXCjqV5ZaJpCxpsVy0wsulPEolYo+MWeuReEpypaO9e+XA5FVPqtAmlGhAfH4dO0BVBupBf+q7G6GmCCrbGOar4kCX0yxATW2FOPEdnSOmuJsk9+TxmRFZLElHpqEsKbAZ1GPYVuxteQRZ40whj/pCG8+LhjdBzF/kP/aoQqlQxQ/5ZXYC+L7KsJbE9GObEGNIvcnHzL3cVFvpmXLJg6MuWYB0Pof6VBRFT474IuRYfcE2P0RtbLH5I1NiYlZ0Fg5pmKks7dzZHpuBqeSVMDxUryVKp1hkXdl8JiFmtqHE5ipHkM+lkS/lUKBFL5KhXCHFhBFHS5swvJjf0Yyd6W6si/cogCRGpjLjMnlgqjas0/XVFE635X/6SaMpKck8ym0h+NWbZEb4+9j3/guhHCNbS1UQZIUSIxNY1tWFhahXoIXvS4q8Pyb3JbP20mrCj5SdGVA1GbfDG1fBE6DE/EXkeF1KlFoCPb39yPndAkvIs0OMsKdt6OvDFk+iGi4GaqWxN/5jEbNngZSGMcNMSzw2abHp1v2wm64Hj+kQoChceXHRm47D2NAg3vc/b7RurvTTAy34n5Nej9d2no8V4TbL2CFXGi4Tj82MyGkymWjWQJZfEpItK1aK1DEFlGg481mCliBXhqGGOYg2xbCnNMJzOkqkPYVRvOeu/8XVAzdge34Ul7/4WAt36PGZqCWvX/4xm0PYkIJTr1FzmbIrlPGfz70S3hAl55N+KSGRGUcoGMPdD93Ciji964rz34jLD3sRurxBvHnxK/C9X92jrO3akyVfuK7xSqn9ovQJJVMmHqRtdSw43XbdXzHruE6kHslRcl4sPn4eulrmIOdLwpPOYWxPCsUxoLd3I3orSWwYfwQrW6djV2qiWsSTI2+pyKahqyFQq+vL7ahQEo4BJUfcvfjMiykMeQCEdTGBVGkYo6NjqESdTO4fvg9rsn2YMX0aBvN53D+027lwECSXj4AuGJAdt5Q4Uo8gIxSWSaulbT7edtVLeVzAn669Gf2DmxGNBtGzrt8yeee8F+OwwAy85uSVeN6clXjdS15u4QdDlEEB+bwMJDFiEuIxOTE1YL2ogkCujInsqDEJ9rh192/AntEexNBgmXyj+9fYUOjDnNPPwXW7Hsa1v7jewg+GvOl0hoWr21Mq1u3ZZJRWkYw5AC9jeGQQg9TC7/3Wa4DNZey4tx9l4iY1HmcW7JHEFvsj1UECrTzux8HhRyRraAWbDiKQ9XPcCSlKsslmGxjbgvb2WdiWW8vo9L/T9IeGGtgRXAcNaAlEMdSzC8+pO6wacnBkQ2nzY8iMhEQejBHpNI045J7cu+EWxJM59PRvQ2SGF3OPm42td2xlZCm+CNrotpww6xj84Dc/w6xLVyjfgyYWF6CiIWeOU2w4MTeEwxyTEIE+0pJFrJLD1oFBw9Xo5gRKaSlFxzyk2eSbx3rw0aNejdvu/iW6UzmncgdBVS6YLS2321zKzLHkPOBp63ATNjyyG+O38ZQ+dX4izxRlvOXNb+Xeh9+c/Q28bslzcU/xIXT4FjuK/6DJF+RgIjK5AUH2fW7aT26hiu9IumMdnorPE+B1VHqGU5VvfO37lT/ccGfl8CVLGMdkIo9q8vhgNo0ETTKOP6xuzm1SblVilTUECrdIaHTmeL2hLoT04A5kMhM45dSjGcmLDy24EEtbFzlpDpKkBY0Hh4QJAnWfcxLjlO/3IDPCA5/0FNAUDqFxzn148YsuwuL58yzuRnoEifFenHLB4TjnlYtw6osX4tgLZzt5PHHyMXs1C5sCcnL2ba4TzzlF6rviQ6Qy/dR2C2uP+Sr33XxF5f6b31s55wVNlQ/890srgekUouUV4rZvM2hbceKC/YZP3djkykSkLjwpGqOrf/l9vP4lb2DdnWmV1/3ni3Hx0ceiGN+J5jkn4jd//iHWjfwZ43dWMF6M4tTm5bih/AAuOnMJrrryYUuzD0nT2zC7Kvn9ELnwXukcKmKVNyMvrvv1H5l0L5N5fwb/858/xW/uWYNCIomzzj0dfbv/ihee8RZEZvdgy98SSMSi8DQOYXBrEfkMC6Z2WLBqASb6xpijRr20BCw2Uu9DMf9oxmrgu690VB35Pq40ff4SLnvrIvzgI5ei5cYf47hZ9fCn+hD11+Ont/4/zGtYijuLvaif5sXGDSH896/egxmnUCRFH7at3oaXvfViliATJSohkyiidUbEzmqppslqSc6HF49s34rvfud/0bJwPZZnFuCrv/siYsnZmNbZi0Nf9Qr0DtyLgZ4+/PVXExjvoGeZTKGuLoaxB9nElSxOPmMubv/jTjzvlefjuu//kfnuLercVx2HG3+4mkcOHFya2sGrJOtWwp7hcbzs0mPwnK75+NGue9F82Ln4W2Ub6o49F0esm4Wjwufg5EPehA4OgU6bcQhW5Hy4IXIafvr1jyLWFsTtf9iJRYfOxB9+fIPlKTr6VNk6H5m5m/t9mRFVJaTmEqinki4XMf0Mx5AOjaR56kEsHcbN57wdm2dmEY750V3qQX/mQZy1+Uh4tiWx68JD8YZv/jfy3cyBbm3FV2BOFUQiAaTjj2ailiihqdhxSV2C/JSCiI230umvIBQiJKgkr7/4nRibHUG0L4Xo/RM4JnIEDkueivWhBMpnHIqR4T6UAgG85C3taJpehLdAiZOPx2NGpFJrMKQWdBiZJDr3KNWh7cIk3Vc/ihmOwzjg+M4r347U7Y9g1eGnYGd2JxkMIJDIITTsxbRkEed99ydMtx94Pg5NwZD6wBSGSj7EzsyilGU3TdLZCNax+ah3sklkjo5hbfNaDASH2HQhVOpK8M1qxtjGbfjC4pkHAuhj0n7S1NaqhCWnTMfs4BI2WSNWLTgZKU8KN1yzBh944If4yK//gHJ9DC1HLkHCuwfx/C48OHwzHjhlAL43veMx1N+BaUqTudLR3slOExBeL30eNv9oMovRsSSO/VgXXVgaW0pqRmwVyv19uPDCBrRHWuiTjxIvqxCLrsJV37waGzdutHyeKE2RkHjTtrduFfpFBTKTTKdQzuXR0daKYNyDiO4YRSv45Nu+jm2+fnzh25swt+sKNMbehqamk+lpRnHZZZdVc3ni9LjN/I53vgsD8SzdDPqW4QgSyQTCDWEUU2X89L13IeSP4NpP3YwLLn4u3ZI6hImxSsmLlEnzyTv7U5ps/7RhxwDNsBeJLMHNUUUi5SWDvUCOA8dMFunshGWUHh+zEUwmNY6hoRH892c/6WTwJOgJdYRl86aTmSJSuRLGJ1L0eXYhT1BlOYSKJ8eQSqSRpdmAx4d4YgwTEwn86Iffr6Z+ciT1XLX2j0U0rqFpuPZX1+DolcuQIlPFQh7ZTBxpbj56bPncBLIczycmKJn//iyZ4sDtIGifJtMkuWbxX/nKV+L73/9+dWjtwXv+6xvERI5dP4WxkVFKaIS9L0fNm6TezCKXL2AiHoeHjA3092B8nKPcg6RJCbl3cDQEeuihhyaZqVRCOOyY56Ds0aQE45F9DzthkI61XPBofRThUMTmq/26U8R8lC6bSVt+T5YmMSRGxIR7LNL5+z/9VTYXjRgdVJGfBtIXpNamNOoa6pBJZpCh4fVRDdTVNyAQDHHfhCjdkIMhuyutA7uVaTdz1YYa6cg+OxNXupfm7i2cClGDSB1rpGJjuUcZadXV1WcHMuCPJpOQChYzGg4Fg0HDkSbOnaG0w6SY0T0x976Z3YrQT+FOlKeFmK/XmcknJnQroUCgWEH86U/DgIDPz2t0jnmseIY88mVzAKy8hkWPpv0GPi557d6ozQ2zHN225LFA6Yb7rRnFibFoZEcqj5sDfIXViklN5cYW6Zo1xuOSVzdcHCkxEcWv5lNZDCKDzt1q28igihCj+rlNWWG3s4oojSphsZTDVGeslsEDk1c9yZEKm0Y38dQkDLNCyJABW7MHmigSVXuiwr2sjHOzhTLhTl1eFfGw6R2pPHmSWmFGbBq/3wpRE/kCzIwMCrCqtSMbBUkyPGN8Y1Q9ryxJKJ0jGVWsyjNp8uAJkzektR5qDlZNeLDmM9Gz1lW0arpPHdemaEyaDkPCUgVB/tf9+r03hyUlhxwmnwxjrJducVMiLNyayG0S7nSLs0gmvCU/RUmFSEZMgYpR/okhFe5lPK0JcYSkijlN55CaWtsTY4o8yB4wJ8lata8yJSEVqSwDLGzlRc3II+NU3eIppQtancirpMzEJ/HmaH3n6t4eVsXg45BXlVWNrCexQGVviwrYBMKTn9K5a/smBJrVRA7pvnzD8RFHJ7kMUmHJu3SuO7zvpScmHRFl4xSsvZpAzFgGJn/g5Ms50qT/7KVT5gCcJXnLGN42bvFlaSVR3agRaRpZ0pXhFa8OPQmG7CYwDyQhrXxxlKJqy55T8uD6DX9CqIU40x1pqzUlxQSeIVl7qWn+lQomFbPJ3PbVEDp54irANLVqXnHnHJiLKibd1HwIs0v6kS6lUCIXko5617QlrQiUorYawpkKdDFjfbG6ueS23RNjiorRuWcvMVkPk3S4qefElwwgEPEjVO/AxLHwQOvMJkrJz9GIC2xVogyyWD13qZYx0eMzRU6chtYdaSk3544ii86VEc96UMwzW2LMZvoLZRS4X/3QGjLv3Hl0JkqBo5sXY1lgOo9c4ExlRuRK68BkGCozc4ldt8bV7SWtQqUATyGCEAsIhQR0rcrT6hcvohEOdZw2IhVwzKErsGZsC1YXdFtK4ZKEu7kkBqfat0eT17xDU2Y6JUIkHWsaKsViFoWJHEJjYUcSLKvsSePy173J8SoZJnPy0LqHcMmc41EnNWDkSqd27zL42FLiVUcRFnX3h3rE1cRWf/1L+TC2Kc5DXuP1V3zylYi0hYxpFaPwHNP/sPsuZKvN51DtcS1Vu+ABiAwxa2lHZiBHXczpV+CvpDsIeV7LBq05CyzQF4yZK+I1i25s44MznoMzYkfg5JmrELRwl6Y22YGY3EtsMpkJbUxM5mXBBV4NacKrozQZBfjyIRZdRLCBDFBze4plLDthfjULHx5a7sHNqfvx9z1r8O53HocXX7Sqek30+EzUki8Wa7rSbuDp9hRJ91/V03SeLxDwjVn4RwhoSu6IC1agqakZ9Y0NGG56GN23DTIFRybnvBodvk5UODj81d/WY/1m59anK8EnQ17NGosXu3nHTbfNRWo2L5n79Kf+i+HqZcBEZjcVZJ6j1jIGuzl0tibx4I5b/oQf3PsLPJDYg1euPPJg+Jgkb6lIrLCZ3ExM2cmcGK6Aj132RXTNbVGHgr8+iAc33Etp5WyWwyH20OV1Nnunjrot9OSaaCp5y5RCkdqvRFw4uohdmc0j06HzcMyHs95/IryBCkY2lzE63I8dw93Y/vAuJhcLJQzcugMNiGA6mnHsrA7L+GDJW2JX0rBPJqRUcG4GSwXoDrVmjF/xnpeyp2Vx6aeOQv/9gxjaOI7xvhHkx9V9JUUPhhPU6vSXdmMMI1u1UOTgyVti02hphYshM5bUN1o5pePf3fMLdDTPQ6xpuvXG0kQF9/zlTrTGmt0s0N84gjB1ehh+7Nyue7EHT9KKZEQmgX88nrRPLqayJaTzaYxlxnHR+1fijAvORHJXGrtX9/Gqo6mzE3FcGjkPFx9yPqalnXv5B0ueYLDOKZoqUhKS2rA9z+WArTx/Purml7F2w2Ycdso03PspNleOGrO6hrDOG8K0xjZsHZMdc7yBal0OivYaFkLC/B1Kya+hsyw8f2tv2IxNm7eho6MThTSlR9d674JGIEms7RjTMq8yzg3Nxos7L3QuHCR57W60JEKSlpYLqvsajtHlX8mH8TS1VTCBDWuHzFdy9I/q4sGcYAcun3c+jlg5Dy2Lp+P2gbuU1cGTxxeqaLM70r4gbYhza9PrC9te26yzOyqRk1EJz4/y3FMJR1sr3/reTyu/uOb3lZWHHEFXDZWXv/h5Fc0iMcuntNlQWlMsBmQJiueqvEnI4gB9f05JpSO3Q/5MBaeedipNSAyZRBzHP+cMFD0BPPeQl+EtF7zZ4j8VovwlhUeTs9rXvVTCnOeF0X1dCuGGKLLxHB7c8l1c85Nv4xNX3sMG9OOc44+AJxPC/aNrcfTZs5BlM+cLeay/ZwjDPVq08oRJ3r3TNM6dafeYGxXPm9/3jorP6y4w8Fe6pndU/vezSyt/+/VFlROfQ3GFUTnv9adWZnU1V6JaQVcVvbPZ1AEHM8q3NvzAW7WX6VikZlK7Sb9oRAt863+uIujlGAGdXTPx/sub0XzoZzAYOI9mpQ5vemE7UvluHNY20+YfX/EpDpcm/SDlp+ZnU1sfUId4bKoy5CSspSs+9E7yJSvv9EDRRz7xIiw74zsIsMxI/Qi6Di0gsMqD7O4sPKdvxqxOP1bfHcDhF3FUYmX78Yn/fRf3Yaw8abGGOAokYwE0trjGeV9isv3dBCan7FBvfcsH8LXPf4FnIXzoi0vR2nERlm66D5sfuRd1Jz4PN3R/Bx2zo0gMBXDbTQmMkou5s6ehrn4AKbpKuXIM22+asIGDViTXVs7LPMvIVc/2UlVCU8mH17/+jXjRi15Flgs477IIPMl5+NQH/hsPxu/CXxsPxYb2AYTCzZjozeH3f5pAbOE0lGhmtt7ajwd+EsRgbwynHtlpVZaCrWXGHwgj3Lr3vJYOwFAJZ595MXxNadx/7fMxLeLFvDNORXlpGj9ZPYQ/PXQTTswdgeeueh2Wz3ojDjssxmHTBG5rPg03vOq1+PEvv4BUOIHv//cWJ7tqb9UzJMedvYoOXhbpEWJ0P0T0uSsb9qVf/uwnCHcM42vfXY87Mjvxh+tuogcZxFiygjuPfz8ixHmF3bq4cyvC7bvx0dgbMJGMw79wIXoLO3HrXY8gP1TA6RfPxc6NSVz8judg3V07sXvbnmoJ+ydKaP+iE/VsmsDa+7ejHdM4WCwjlU0j0tKIvvwY+v0JdGwqYlnXUTjld8dg57wKBg5vQ+XBnYiPMM/xIo44uxG3XNvDBivi2q/ewhwPXJZL1SZTxEdH/sNPbscZL+9E911D0KrkWKsfKYxgz5JmpNIJpDoiRG4AD8T2IF2aQC7sRwM9zA27/4REXwkP/Fk38B7dgx+LpDBqmmwqpOg/RoLIzUnbBFY0XIeJwSw7XRSN8z2oTCOD0xOon9uBcl0JocYmDPk8OOGOJlzTt16a7EmT+mJNt9/rVkzWLFRB7LQYuqJzsLVnI6Z1xpBlURMDWXRRv7z5FadiqH89ZnWtRDLVj3hyAm31z8VHP/QlF8tPiqaIRExoU/MpNy+K2TLGrovj79+/Fzv/NIa6SBvyHKuFW30YLuUwa8Fr4W0KY2K8BS3NlGJdlr55A7729W8w/ZOnKQyJidpqkTEqtCxHJdFIhCrUg77UTtRnGzkKKeGq//kJguEwvvLzzTjyqFchGroc05rei7b2tqq38ORpKmgeRQMjcQyP5DAymkQ6U8CtP9mKdHwChSE/2gLLEPVOR6SO4322vqccRMDLJs1wyDSqtUdPnqZg6NEUjtTjnrWbkM0XqWED+NS3PoTXvvj98NF/SiQSyKaSCPr9SE4M0dfOoMghUzKZwJatG/D9711dzeWJ0+MyJHpkZz9G47q3WrZbEKODBO/oGKLRMApkIJfLoURmUgR0luqgt7cHX//aV6qpnxw9IYbU+2YvORUf+Rjx0dyCDBWkGGptb8RI/wAlk6RjW0Q2m8MOjsuuuuqb1XRPnoyhMIF55ZVX4sMf/rBND2vkKvrWt76Fd7/7vbj0XZ9AW2MUO7q7UcjEkctQPQ4Oo6kxhpG+fmRzWRQ4NCpQSn39PUilNBFxcGQM1dfXI53eexdZfrZ6ydKli3HWy95lDORzHI0UMpRVCanxQXbzBBnP0a0ooMDwTDIFTVz0DwxgYmyQ0qICPQiyXiZw2hC6urldduPGzeRYs2V+BEPc+zX5W7E7z43NjQhH2bsoXS8drgi9Rx4gFo2gruHgR6+Td6VFZIc+np+FagQq4ZHk+mlkolk2ebzy+him+Ub5ObpRrOG33QlwfxZHf7ymeRoZgAPYVRvtWDvZSU0090gym6rT9hd2gAKeInki0SbWocg6sBZkVHcZ1CqOT+wIQIfVM9vryOa4qqSbQs6te8qCx7XX3CprlK5BcW297JxFSaAaQGvBBEXNK86Y4sD0zAnIq9snWrmhikkMgrPumulGg4Tj3Abmseb3TWhVQSm+NoYJMIKz3demgHXNubuvu2+agCe6GMnuM1Vveonc+06qr5xby1MD5MckxnmUcES1fsrTR55orEmc2/yLNSeP7ekSVUgVZitLICYFq5BzqKBJb8cCHfQottKrCooi0l0bu6vHeOqCTlg1LcnuLAs9zFjdWw9mSkxaiScq6wa8pZO2fqKCEAd7yzhYskfb1c6WGXdqcbv/qqd9dW53hsh0wFmCQVA5CFNkomEyHt1WNe5kegXy2KYH+VPX1TWltOlmgU1pFK1aD0OTzu1YjaQ73RKIE0n5OqQEjvAOTG7cp0ass+75ilueSUbcCwnWFfgnVvT4q1WKZcrPd1CglRiMxzjqTrpuE7kltrJQZzDTMgDm73UWTAhF2mumUD8Ji6dO2Ra77FSL/Nhj28qXrAlJaqfJiLbXJpQ8nqCeGnna2qdXZEkmdQQ3q5yOGUG38ow7hjmVdkgC0XIBxdKUlgRh0+w81gPOIqHGSIKRJO3QEZ66kuomdGkpslLomt359fKqGkRhxoquii8nXxXjpKjmf0B66sJjvXz2XLtaVe9IEPNiUufWvVhxe0a5ypyuWxxbo+MIVGhTGgnElDPJQaESOJU1gVqd5SIwryrvQpKeDLU5Mz01LuTqcTrGE1VqhKP0jnBEtcJRZu7m0lMXjoj1YqUkEK0bUsXV3cgIq+NEoAClrG3lDHlWXAnE5rKt0kKe5FBGnl2h4agReINkvsiNWfgCfkdojKdH5uU/OVV3ntk3pcy81d0mEWdm3infz64mMXro/KkcNYjazRGAE8cRpqurJMGnRzgir71IQIxzU2VtiZlQwYtWrCHC6UqqhOKIB8Wx9wRoTyGWfXkEjkhisM+L9pnNKLGb2AyeWTAVpTQSvgd1szhqCk1Y/ZSnXaPC1s+6bVUxSyDGG61XCc6yEgnHQZErEJHycKHlCu3pIXYxZs5yTBjyRapoElJEQorbdbyshO7EynfS2FXo8rJvpL3j8JyUQJ51LhOBpVBeq7XItipMwSpz1ZYI87VzcF0/jHCuwYRiBkJyoxRtSMHG14M6+j+5eoCScRqHoVVpKzuHXIGIX22TF54W8mqOVo+MeSkcVV7KVkJSV/NRCB4Kyy1TZtZaj9zpOXjd0EewjFkXeZAbZJcpcHxdx8H95jytD4XDqLJ0ysBn3TKAhhkxYAcVupdxWGP3xpycUlt4YkhQSnVfpzvJG3A9dV2STPclFz0iV2BPD7F4QZnMCcqyZlW0mIImOXel1e2czXmNC9mgcEqsQOM5w+jeVGDl8vDWBZDv5TE9PXUXCdsRrgTBDUkMJQbhzdIYCAJVWUjfSVByfTzs8nomW76qdJz22mrJsbpuoApweHVI/D1KggdN7EmCuddZC2dCqSpeHkvzqAvIe1F9nFUXrJUqxUosviSC/lFeCHoQrI8gH8ihLllH4SlnpXJa09qXec48ohO+HNkv00pJCPqxsgXlywqra6kbOSQB7G8TPREhuHGemrB8sViDTQQTHGwHRyC2jqFI58wqqBZyzKzpC4ZKjOHZwEDrbuTSRIo83okiitEKQt0UEEUiVMovkiCVNi8jUF9Eui8LXyHIGNVuYQjisbqalVW210+cPfcwzCqwexfLGCzXrugXT/vbalHkkvh1rx8ceaZNm8vU0jtOpfQTguzHK6YjtJfOIf869XJs1HZJEjuHMvDEfQh5QvAOVpCcmUTo9gZWqtpqWneqvCjAsjeLUnsW5T4Ks0AhE6E21yPhTPYh7cPkwJlM0ryPKezJ+j0WGgy2zuEkufkePPnq6xuvVM8ywYgTnqgbSSnq3BGYCueeOkF9v8QKpJbHUU75UEizi8Rztui7rakBWSpovUhJgpVes8pxu/Ir/4nunh2Y6E5YF7RurDKs8hW84uxTsaSUx6ppIcxsmoVYLopzfSuwqbBbHU+RLN6+QpAA3HOhT+fVAm1zEO9sbh5PjjydnXMq5vyZEnYsiZgXOSsGq+aXQTZJJrNfCaBA5ZzLElUldsSdfgRm+JDfzu6zR0saNaaSWWZ6Cu6CV56HOUcvQVekBR991X+wGsyMfzZZZiZdDeCQqsLOzP/q4rVXDkSPhSrRU0ORrXxV13HeOERlSabtrQ1axcgIztQHq1GkdaJwzAxzZF+6PaSRK815Ed5MGYViFsVhoc3PeLI+QkcZM5a3onP5dKTGEoinx9EwnWZewjHGVX2nWwcQwkvmHIVWnx+z0YLntR2BC3xH4GTfQvG5H5JgaoWj/Pa3PTXy2tCCEtJrluyFVKyUu6LbhEL0FArODJ+O5a/ojq1nwo/XnPw6jp0oEBqlIvPwy3wzjcAuG6UXJJ304tORSKcxNDpk66Ff8u7n0Qciaox3xVRcvSQkj57kOI6beywGkEC2nMOtnnW4v7wNK5d04qxTj63GnoqYp0cQByI6iqwKLYVTKx5zs5chcW8/nVsc6RSt2qPOKVBwRNyPPvBznHXU6cinqHcYXtHE1uSy9wqmzWmAtxDC/M6l9qigVn2M50aw7MVtNApu13IrWMFpl52C67ffgRx13E2j63DOtBUEaT02bB5AW2wczzv7yGpc0T9WMC75og3NV5rVUgUlJekdoognjnCkc+gnuUMBc9L4KxcdAW68ZSM+/8PP4ZY1t8C7g1BiGgkZ1FOLT2mBL1SH3f07cdghq5DNpjGBURSzBfTcq5WoexXo246/CJFkHtndwziiYRXKoWE8NNiDArOiw4CHt4xg4zatuXtmyVukrlFrO+bYqbRjrRTmKGknjqMvNJjUz+BAeQZ9Mfzsyz/H217yep6ysuyykk+5nMcoB2ctzZ3oG9yObC6BYCSIDRs3UBclcO7rznA4MPLj63f9DokuL+7NjuO60TswSFdBt7M++8734fQlSzA9SJ33LJDXTK0EwG6Vz2UdpFAY0kWap9ab1yQ8WThLYC1OorzspVa8tubv6xALtOItX74IeT3SL2tHXTXen8Ffb7uOKMiif2Q3hlMcZrBn5UbLuOWmvzr5GKm7ebBj5xbuCvjAkW/AW84/0uaIfvut69HYNRNDeafrPtPkDYVC1ClF2+T55qlfpJO0oDuby9nezLV1L42T2O/5Z/PJEiTDX/jKF6CjZS4S9Hve/vUX29SHpu9TG4vo2dWPge17ME4B9Q/0oWvWTGx+aCcC8X0R8YaO52H4jiHMqDThv1f/L5af/jw0lsPYlN+Ew/0RBIXaZ4G8upWuW6SaJmWjO74QK2rv0ZLg9Bo0LammoMSjupeEVMxr5M0f0bJ5/AGMjO1Ge2srBpN7cDmRVPbnkE8UsKRtAcZ2pHHXjWtx78130FncilA0gPS4O3xwFO13Bn+PsfYSKEqesUGIngkq635PGr/bvA5xF7nPMNFmeulJ66Vn9GckIekhbqq8uptIxyKhyDYJ05EWBepFvmsCi+YtZFfyYe3mv6GjcyZWnTcPD928HSM7JuBr9iC3Jwu9NyyXzyKzkXnbcMTJ1zHdMgRptHjrsDA8C2FfGotzx6C9w4+OXDO2xHvM5j3TxPFn8ErdVjZeVWcqYalmnbvDDw04NXQwoSieGlMqidEUZ/rSNkTqssgWypg+exY27LrXEDDzeFqrv2Uwd9Z8FPJ55OgO5HYxA03HTpIP8wJRXNBCPycTxTHtK3Dj6FoEY378fuNN6GrrxM3bVtcMN55ZYtP5rpTiFUpUWRt28OdaNHeiymYV9eN1/UxYrKdEmGB36S72ULgjCAdjuPNPG+GNxdHe3oqRkTT2PDSKhgVhjuSlwGuF4yj+cTqoD6d3YKA0hAcSWrdfwkByxJ4RefELTscdq9caxp4NEXl8/oiNxVRhVVx/RgKLBpuSj+rBc8WR8ETOOMoh3ZmInEPdlSmgtd2LrtnTseb2bsw8LoChhwtI38bRfITCyWhtrmhvWlFDsAkz8/Te24NYlKCAcz1oDbTg9AVHItHXjT3U538fXI9c5fHu2f8DyF65FnReu6aF7YFgrBION1iYx6N3ctWsoPZy00J4bbXhnmDFw7DgBf6K5xhvpfNCVILtsYrvWFSiC2O8zjGG2sATqHz0Y/9dCQTqKrf89a7KJz/1OZbVWAl6w5WvHPveykX1J1Qa4ausWji/Ug//07Jo/qluBIQqKUGxlc1ssx5edpyqgrZoJJl161ZsfDtmF9xXa/I8SJScAISyjLabcUY5qE1XM/CW8IP/92tcePHF+MM112LHQ1sw99B5qG/qsLXwv7z6i7j2Bq0/LeOb//Np/OEDv0H3tAls2LNpCt6eWVK7Wt3s5aGqtP6olN1wIxm3yRMeu8JxeluVOFjNRzGnsBCNDX6EAiGUMozHOF7dB+Qo/3WXXoY//uE6NM3eBV/dHzE+fisbJYtLXv48LFs+z7KTiXhw42p0tS7C6Q0nYW7XAsvdIcWo1WEO7cPG00ympB2dwIL3yuDRpGtODWriCU5U6r4y5i6chS/98As45JBDkBv2IF0eQyFZRKwhgFmHtGHeIQ2Yc4QXW3f8maP5fqxcUI9vfOnv+Mo3rqLJD+FNl56L391wO61fGbOPaoD/JA+u7/sjhkcH2XhsHq2Ql7VV40hGLj/a/B50LGjFMaccip2bHns59pMlZl/7CIBbck3QpP2o7U9EC8Ov/t338JoXvoYVEJcuOR3ipNccgvt+sBM/uOYXWHVIPW6/7l2o71oGT+owxG/4A26+4a/oOHUaEuetRKC/Hz//xSM47uij8edf34Np8yM47YwoArOCyBfH0RFaiK99dD2FtDf/A5MXR56wAqvvfKh6/tSIta9dcK+KSkiuoET7CszDJC3T6pBKpXHtz66vMu2Sy7wPJ5x7Es477fnsbjeht+9BJCcWon7Jc/Gr26/DKS86CmPxuzDt9OPQvfs+JEYH8IFLX48vfO5mvPrdzTj67tNwe3I3WnZ14Npr+1DpTKFrXgh7Nmo8Vtt4e4kGBr4o8Jb/uBDj5X5kM0mOC4vwx4C2OTEsWzUH7dMaMbRnwkD4RGkKgkRCjOhALSWZ5hEgN84bmGtNr7LS7CB9KnrA82a14lNf/ilCY/fi99/7PE570UXYNRDFtAVz8Z7XfhhnvK6Ao5cdi7u770F4+xEIL6bibj4Cf7plAzasGUZa6/fbAihyEL3syBa0Nxcw0D+GkXE/Vsx6LsKFevz4qh+zWDWsUw3dxirL+GZUj/3XweK4RuhxaD8COhC56Krgghediu98/Vp739Gc6a0MK5hle+mrz8IZK31Y/9dNSB++AscH78WKw96N9Q/eitzm+5GftgiDHO0nN+/BGeeehu9s+H+Y2b4Y28YngHAFkVAYzYEync0E9VQzhy4VeuBpNkQQQUJhuH/Q3kg1McLyPHrMv4Sbf5Sz3i8f7oVveB5+9f3fPeYT+95ABNE2IDmYefzeSnoSAnJIdyz62CWu+Oh78L7LP46+sbsxMHYfrv/t73DFha9GT6GA4vU3YWdqHW5qm483vftyjK3filvvuh+/+8mtKCWUB3Ds6Z1oicRpxQK4h8MRNite/rYu7FhXh92lXdjYE0csVYeJnSlUsiXUz/MgFa+gc24n0p44krcXOfwoo67dh3MuXYVrvnwfudunv+8lGpLnXHQcoi0B3Ph9GoJ99cJj0hQBCSGix8vAg0e2deOunb/BrOAcfPDzl6Graw6OPP0CfP7z/w1/kN4DW98ToIXLV5BJVtCW8+Pa+Reg4dhjsatEC9fmQ994H2IdDRjzJTlYHkOmlMYtv+xB93g/vlach9mt05Bta8Xwohb0xIiRziDe+pkvohArIL+F+YtNjV4Qxmvefgq+/7U/G3deqoGyr4SPfeHt+Pi7v87qPCkM7EPqNzWpXf3zWOQkkShf+ZHz8cNP3QQ9JBxoLyE7rYwgYZvj+I2DfsTYZbLJnDmLV132HizfNoJxptRS+sJIApGj5qC/MAJvJIKevnuxbN5K3H/XViyatxj1qVGMp1JY4ZuD3U0h9EcySDdk8e5v/C+8ceqlEaEHOOeF8/Drb29F55IoTjvnKPzqe39DKWmMPi00RUC1JBHo8oFJqxWblvsxvr7M7kyhBSpYedZyjCbG6AQmEOz0YnjIeY7kmy98H+qLaVR2jqFp2Txk83GUtg2ghb9gXRCBBmADu2DxNUfDW8fBcy6FYNqL5kgnmm/ejoeXh3DPyL1IRIDrfriDOcr7fAxl8zTRYwhIJEQ9ThTTdCH46vOYdq4f8USBrPupXIvw0AppplLPWpTzHvzoDZ/D2MBW5prEOAUQrYTREm5DSzGAYJijr2gM2wMDLHEC6fESgp4GNBeiaPdHUdi2E5t2341HqKP+sP1+7H4SeuSpkCSw3wcPHXJ1Ui25qJLQOG5t8CF2WhGVFi8aI21IxjP0eUqgXOhRa3LNwy5F0x/x4eaH76RoCpjW1EiRVhBtrUPSk6VCfwjdGEBfdifN+SEYHuzBCEf0CDHfuiI2DT+MgbosPIvOwlBXDn+9e73DwjNANfB4IvpnX7soa1SpyNtNweehSaZQUtk88lRAqUzBpm3TQYaNjeLMd6yEf3YO/tEgJvoLto7ayzT5gQpe+by5aG7LoLV9OqKRekRKTcgnR5At5bB5Sw86ZxGJSQ+afK9ENFqPpuZOvOENb9hnyuUfRY/Xfx6XjEmaUfNO+S9DMy/NkEpk2LU8CDYGcPSbW5HSo0J5P/IZdjlG0LxSJ+bjM+/5Pob3bMVHvvNWxPsztHo+XPWZH8JXzNDb/hN2j/wZTQ0noN57BrSe0+cLmVXS1O8VV1xhPPwjaX996ElRvqAX99L5Y2uP5/JIcStycOkPBWjNciikCxjbQaRQVyeGSihlYffHGutiuOrT1xB1dDbnr0S2oQDvbHbXaX7MnTMfoVgz2povwvI5n8f0povR0NSEAJ08CSadyaF/YLjKwT+WHhNBWje999Vc+yfdBdlJS1XKeWziPxwJIx5P0Afyo8w+l8mXMBHsxyuuPBYnzX4Z3nzZfyI7WsDIwCCi9XVU3lTqNtekcuhklvIopIi+XAHZXMZuQ+m2thZH6KG1fD6PsfEhXHXVVUTp02jPD0BPuYs55MUDq9fD19ZOoWQNRWVaMn1NUgLUJ1nymRRyrFwmm0U9/R49cZdOxNk7NcSgyiYX8TgHkhIIudIEXk4v2Wa6Ms1gPp+zW9ejo6P4xte/Wi33H09PSUCqvE2eVYmqCKs3jiLOkXSByMlRYRc5mM1RaBNU1A2RmMVPphLsJknU+WJU8GmEIn575LFINGmxia/iNeTqzUIT8THuC5iYmMC1v/oldu8++C/6HAztIyA9Iltka9kkPisiAYjU73WsTccuuQIK+FihUgDv+/jXbC1igbpneKQf5Rwrnc0QAeCe+ogHqXSKwkjao7ejI0PwUoBFoimTyXBwquU3LFOOE3e2Qo1YFE/PFu0joIaGBnz961+3dzufeOKJGBwcxNatW/H2t78dV199NU444QTTS0uWLMEXv/hF/Pa3v8XFFz8f7/qPTyLa0IyTTnkOrv3NH6hc69Db242XvuSlWPfwQ7jl1puxbPFiNNY3or6uHjfffBuFC4wO6R1kRSIohCwFpAFMhkjSLaZUSo8KF5yHqynkNLtblrrpmaZ9BPRkSAn17+Nf/AGGxzLsBvKY9eFGdQ+ixRZSaSZb8CkjPj7GrkOLR0HozahWKNGXoyDyTCs2Ktyn0hMI+cOGmrShLW26Sj5VKjuBHNOrKz5TtPdV0/zZkzfunpXRMxjuuUvye6xr0cmz61OdtarIJSj3Du3UZrC89XAMwybTV/cqb19Sl9a4S0JURvJMFKbN9VKmpnl6aNIHkgA0R2Jvk9a5HjrRAvMawejc7qpycwUjISgXWRwpaOPf6k39pRMlrxGMyPKWYFQpN3umd6qoADejSfaeFdIja3agytgDLVVrZIxr/kT3xhRAIYhdW4WvTcSd0rtKXA+1qOL62eNTlmJfUnwXLfsInqXsPXOR4aJD8R+d1z+a6Hk4wtB3ep0DMkFB2OJNHmulvV/nZFLHehDFJVcokyQUaRPJ8vFnAlDW1aiaDnVW6TsNonrbg7za/snIG/AFiQZyLnNNRKi+Vj1HZlMm36qry3jRngCi3vCzG+qZMglFt6ksH5GEVBWeIUiZaqsKSV3YXQhhwmIe9jDzJO1TcA254bWRazJ+GslwIJTYI0qsuD3Fo18VJVZxVbJatsK1KaEhyd5gzjRMK3fF8nG7nbqohCjmeViLNPlKzhNE1TDunesugqYK50DCEind3ryfLrL10M5XhFVHpwA75r8qBgwtpo8kJ/5TxdzHLnU7Ws+pKh8tmrK0zMZyMoFXc6nlncH27Ct/1rUUhZvyVEe0CLbVknIWKSNdq81QpHOlddM/dbK3ArqrWOWDECoMrnYbFcKaqkVtuYsSqPto03WG22Lzav310J0EPMm+pFSV1uRPDaCwKv8mdKOqJaweO+e67hw7pIRVSU4Ka3/kxn9qRH70GGWAB1qe6xSoCjvdgydseaFIFTNSHPUfMc1NukN52GW2/CQieM1QId3DNFXR2E9/rr6xc5WjaNUKOwBWV1UXNybs3NkrnRqq2iIHJMV/auTVq/P1rIU9os0KmY6ZZFKMi1OGq5IkyUX1cVGhOCYrBZIcJ5Fxq4KW5yvSdZlxawBG1ZhuUiBKyrpO4oY7JzdHwI6AnHNn07kT48D0eNcfn9hDyJKeSjYmnAyt9SmUvcJipTUQrcYwwZBUQS3T1Jnb6hKK6aLqsb3Xg/ElGOHAfcmAxWBCZ5zpVt6xWOZeqXw91mmwdbqRU27tplIeD0EHT2x4p8r6iUwn8M9a2P7YVQLyTShE6iOLL+arApJwDQyEz95X3VQXVzGOG0+oUFVUF5XlokRuqFt5TYSZ86jynWSWRufSRypnL+nErtrZP4LYQI6u0eZaK2Nch5NMVVuNvJipZzwhxkhhPLexFgXoiseExr2JXSjgprTOW2McJEl1eKTTBB/bK6UWhzqkqRKhTWSNZTk65e5F0T+OqIcpClbEEKGNP4Wpa9U3NDjnVlFV3nnTgrqY6ZrqsUjdT8dOJVQF7qvHLukVEiZoHavvkPQMvfxvn09PNTsIFblVdx5pcHl0hKK9VvI7pFj/GGKRjgmWxVLB8laLRT1n6kEq6czdqsUNTTom8wHqGjEoMp1UlYHQ4xCRoS7GirlCUn7OJUffSOiiEtPrk7YKlwBKFFZFaLZ4soRC7r6CkMwVvpfccmtpf2FPjliGYM6qV1tMLSoBqXBDFY8Fb8fS6G1tjvUxYRIJqpS1JuPr9TeuAjc/ieEi5WniMDkxpxqEKQt7rJtWzsKokZWq9qUoyt8RUBV5jGCzh0bKx90cX8whV6AHT6yJHoFU6zvMiszT1bkxULHXX0lYYtL2/AldiiOm9UCKPo2gaSyfRw9dsgLMUgJyEaN54cmHdBlkD7PoT3maQJ2G8NlLBbjxmj7IJTbMNVAMCZyHZsmooJy8laE2CcOJ55w/dWJuRfj8LMRaxGHYWqcawQRRZjfjz9UTjlDENf+q6JGuWHL2TCw5eYY58Irv5OfmRGISGyJU93bOnyqtD8UZOiRs46XKhx1YbnZdXwpS2nLZQZExYZtKlYDc7amTV08n6zVWbjdwuoIqr526AyOxu9iBLrnEc9VFD67odRFFZPBw7yMYjCd5SRVyru9NwlC1OJG64tgZThdTmFCqujCiIwjFVdernjNA3Utx3UZxwl3SsRPPIXf/1Im4VxdiltVCtTn6xnEEnfmbvdeMMf5JLwktBa/uRHiw7Ny5yOS86B3vZXzF0cbKCCHKky2r/wEerx/d5ETRT3WxuQ4HRU5Xdnwd564HhcMu5FbZCddZrZCceE83aYLGKZFC0npvL/u5kKJJc4WrSDFhraa47IhqbVOWPA0wLOPLobe0DX69IiKg1nVu9TjdhagzAbMRil5kmlJIZx2Fr3w1pjO3WGw4ElOJVp6JiwKy8nmmTTwx6SRPTqiT/9NNzkwgC5HTpkclpVzdAvXAv5hR0ebEyeSzMlKIqrRauuIN4cxXHomxoTwdvAq89axMQLOIbFnGs3ePUYBCmfRqYD4LHXacQHtMSq9nqQrBHpGyPuZu5IGFmxCMCW5qJLFnpANtrmAU4ekjsk+TXIW84Oy19f1Oi0sIsk3WVOKBlRSkxZxApNdc5StJPNh/D7Lj1DuFEhqSzXYHU93FESuTm7JlOk/BbsUEcpHJayI1kASpvRrHeUWNSYL5VBtHESkv5aNvx7HNuIlnNx8xqO3po6oropLY4ur7bEkhnVBSrdS+imCCmuRF0fUuMFbkxBcfivExooZp854sxvuSKHlZOWbsdgkJSt9ZtefZc0SRBEXpTgpP3ZR+jukcM9Hq1ipXXUiJWe1JF0b57tWT4ssNdyzW00cmHPV/saJND6T5NK/MQ3slqBjkptG1VcaNWA4g78tgS/E+JIfKCLAr+WNBBLIh6y6Kal3RmphSpTAiLVrtpPL0/LuDFFGROsrqRT9IlZZD6GMXdV6E5KLEohoJWYonMi3wKHp6hGSfW3AcOUcvUDb0a5y7ijX88LpaVhXT0ICmnydHPXc5RqhropEw9M40vf4mVA7BX+HwopraHXuVmXG2OYdykg6jgiRAVbBaOY++1ca9erCopPf6GQkp4rF6urd1uLlxBCs3gknZOTSqZngQxIYVdOXjsEKSDAuRGVeY9IpNoSqiFDH3KtbemEl0dRdWo5AJQR+e80V9CIXCzhydupMYr9ZBwtdi7FQuA2+BqBEiDCVVH4bneqeHBMBdlXTgbm7FRRKIBKC9G9k9d6lWILWCenJkuZhio64hqyYYt5nUJczf4c9MdxXbUpppbz8S1C2GDE3qyfJk9XKAvYzasIDhyk1f7PN4aOoztGDUP4qiwak+Tq4OpmHDXpqUUJV0rVZAIp2L/alxXRIf7nZwZMJRyzoWixlRANairLTzqhodOz6Pjs3cU1+c/bKjkS7S1kWdcZeeQC4l9e5BMs1NQw4tP5FuUfULpSwqGQ1DKMkKLaRstMnQGYs5Ctg5F1sRIlmv/ttLul4rCLEuoTkNcWAhHTw53yTSxszNeeOxrQblRZtClZUSmqpkgqKj+PDEOgSLAZQLOQRKvM6BaDnpfGPN5DMJBHYpBsxZOsvyCtARLNGqSWnbnU6SXnIySSzrfZ3Px8tjx+GU0CyKUmWLm1rhuZvIDa8VZC3VIvLJkekc2yxzood6R18+FOQFFvk1sh5Ckki7bDmOdCSOfN750nhqNCt5obXVeYmj1UVblX8J9KgTjnTQQuLAY7JO7n1zt8JeTxO+NnItwi0zMR5ThxMdqILKzxWKm8/TR6qCQ/InaG20GFIo0lyO6QS2ulWJQpCCVnfxRmmtKmF2JdplGjZ9NMEfCKLoy5tylWctY2R+i6HPj+lz56KiriczXK2yCWmfilMnFUeRZT3rzvDi/vFd5MSttGF5yraX/b3dq5aU1inrYIi5y4/QTrXR5ng2hh45W3ZdFo2FM46s1pLDZ2AkQbSwXrFIBMU0u1qgiPFeZ+ZQ6YuEmNyDUsF5i1RX12yU80ygP/ea5neqzOvxgSvf93ZWmef88wSlm2or7MQ7MNUKSvm6Qj14ojESdKsKl6RjzcwZxIkm814pFJtDcWqGhq46e4BJz21lvVl6vR6kc8xjIsr0jCWFw/jmPzGnAug5l0fhzTtlCD3qyEIXC+CYDLj6La/Crlt/hYtmzcJh0UVoTERxYeRwW7bkkCLXVljn2lxyr9fGcRG2P1Q9PnmlQ6RvpGclfZus05O91hLSPc4I28h4qSA54sTR0hRPiV6xpkzJQ6AcZXyizUbZjjD1Rt33f+LdFAiHGzT1Iqc7VbNjgSUK+ZXf/CFWXnQhJophjKbjCM0cx+2FbhSE2ANS7TX3WHtXKC7VCvGJE2shhexML1jGVgYrpfqxFaynSYIiXtPhznXdbHC/vUQ2KLPMeD4JV99DFgq1qZuScr4EijGih6fKb5IsS50TYfpqCI+CkRBuHtiCXZ5R9GV9GC8OMd7UirnoUAZTr0kg1YacpJoynyRVx1aOxdIcjnqEfA4VOzl9MdmlVBSRM5A2gVm6gt7pk6cFDlGdOu/CmFSi1BnHnLeC2pUahcJ884ff6oSTJt2aKul+1tCQluHyhB63M500taJTyVqySsrQFdzTQ17pB+kYTZeqAHtXuybJ9XSHiBWUYKRA7b46f4FKDOG0Xt/JLsT+VCCP+sJpjh6zhKz3nUuryL+ZtWQeEsP6AFcFbQuaLEtHeNpc+Pvw4XPfhLE1o/StQnhJ5wkY/e0uvLLhOWj2RXh9f1TbbZSXpOqSm39t2JMn1a6qI4QcEwMZ1OJJosUQw0LYKMKS7FiwHDTfpCs7w5DlEQSYPKh3yVO/6NVZFsC0nkiZAqugr7+feQaQKk0wbe1SWcWlHmJjFB6aQP7+HE6ZvRR+KnZ9R/KG8dvtGQkp74OjKfB8kuRrbGy+UmXrtolEoftFmjCXDpKpNbPLn93lFBo4Yg9SAQ/2jAJzM4aiXDaNUDCETI/7nDrjUz5HnX0IZi1aYqhsbm5HiOhZeug8rP7rg4yjLiPmndbdmt2DbDSNO3o3obc4iBwS2F1M4JzzT8Uxq9qxbt0elKX1LY1o3/T/CPLamKZanhSQ3X6lLnGHFZPlc286iYd5drkgW/zkFadZmwZCerhezCqa8/NTwPWNQYTDjQzl2CqfR2JsAv2h3USRMqxFgxdD+QGUw1qpXsEIBfO8119IYXhxwsnTsO2RzVixqBF+v5BWSweLqCdGViN3dYSEIQGZYNQt9KOg7DqRU5WRIyiiYPyeJAeiAVQ4+MxlnNcHu11AQp6/cD6ipQgWzlqEUIBdMhbCzj2b4W+Q91JbUZlzYPPgAI+YOY8DAR+mYxo+9OHf4uzzz0F7G7uz1OIkKf1UYT29ZANPkTluIilU6RoKQ6KTkCQN5z9JQwpeK9Fs33fberzzje+CPxPiiFsDV1ZSwwPmWShnsDu+EzkOMdK5OLtrAEMTI4jEIrjgkjOVkzKz/yGWeUr9CrxuwQuo1utxcuwQBAtpnNtyBLttBelSM266a5j5WvRnjLzyVaRV9FZcycPGU9WfLQYQtogeu1fE88mfHmGkm1zvrUcqPoZyll1OguWfXhGjF0CFghG64BV7tqpMRay54VyygMA0IUc1lTtIT5yHwQYfZiQCaGDeidwoOppb8Z3Rm7hvxqbV64yfZ5o0NnCOZLKrlXfZkFmW0GxcpVB1Of2YxllD6MF7X/U+fPQ/3s9j59y9Fm6MIp1J8TiIzVs30IsOobGhBaPjcXQPb2N+ro4KwROIYiidRamrAytmHIYHi2PYMDZIB7OMIxfORn3PIIcRz4Jw1H1sypJCcQaXDGUFVUn9ZMXMPEswgpal0j8Zef40+1fy4dAFy831sKEI00TDIYbXYyI+Qp2l177kENDrHyx9Vdgk5ZJm19uc2Y4P3vMl/LX3bl4qYk/vAMdkZfQMDZvCL1uaZ5aE6KoOKdkjiOJZQpEitm6l69V/uhtROxejvY9jrO51AzjjRSexq1GIbG31Lk165YmAscQY+kb6kc0m6bOUkUpneE0VrQq6mlmYXU76Vp2cDgP6+4fsypqd23BD/1b16GecvOVCgUAgszSvfr2lm1pPFROa5OuYCy/OpA3FrTsIFWlijCPWo486hs5eAedderzFk8edGEvjzgceoCiLHBp40NO/HeOJEQ6/8hhgN2FGTh5VihAdms/xIYZTArNQP5TDYfUL0RJoQ1ekjY6DI8Rnksihs9ZGDak5XzPj9qNM6AnLtzEhEUnW7fgnh8+996RXpfsiMTIfQudR7bRWNOnysOmypIfKuOmW3zOnCjZs2YxMIYe6+gbk4/KSXSiUMc3XgsWB6fjE4reg7Mvg6FMOx/p8D46uX4xjl3dia/9utMai1fjPHNm7mCUA82XYK7S3+9W2V/dyJrzsHfEUltYVa3VXsazPdzvzMtv6u9He2kUZFPCOr78GPj1YThUaYafNjRQ47gqib8MuJPNp6J24qZF9P/2t8Zx8xV3lHVb+l265ASPjJWQ7vTi+80ScefbJ6KBifqbJFwyGrlTlZaNMXWoOWF1DwiGSXAsmMt+HUdx7TaJSKYclZyxCU30Ew/Eee8/70J444n3jaGxuQoL+it6YG9+RQt3iGOFUwp51w0BKekdURoZdb3qkE3nqtM1jO1mEDIEHa3rX457uhzG0JY5tdBCt9Z5B8mo600jCsD3rT0slS6QuZKpBFxhNKLHxVlVYilMJeZBLjSBLD3lQlsUXwhmvOJbdw4ehHSPwhYmUAY65mFd2dMKeFW+jD+NQVcBshOL0Cv6wbe+Lq20JDGn+rE4MckCBZ+HVntQirlUySBA0QofDtAnFJOYIwrqViyoqXZMRhbVt9yaG+7GIg8yega0o12m1mEbsQSxcNB8e9TKOREf36EFYH0a31X7L2ZmyaGzUGAyIVueExMZFR52LFx91AR3NRmunZ5rYk6qCUPFy+iaR5OxEhqLquVCj5QXuc5p6NCBTTGIiOU5J19Oho5Wjqb78M2eZkAcfGmQXZEIeZwYzSA8zt4IEosBqWaQZMzqUGf7z0Nfj+BUz0cWRVfPDOxChe3Hq/MOrGHtmiaNyp9YmgKpg7JjkeMtkyzl1iFF03eKwjvKg+/v3IJkaRCZdwObNm+i49aA3141KsICxPQkHHLRqpaQHY2uFmr1zOuZGkGa0zeZRABvjo5g+Ph8Tvj1obHoONmzYjNHMs/Pebh81sn1awe4yuMKoCkAOn3nQ/Lkes/7Eqa4pzCo9q4Dpre2IsxJ6hVWkJYGmxi50dLaiew31hdBEVBbizKfgVlMZMRdfAJ8+5tX4yx+vx0m+Wfjt6N+A6UH0DA7jnsxq5pfC2vEdFvuZJq8AIGGY3hEHDnh4QZd4kWHmFauBtfFQ56ZzeK5ZQ/XMXb0bOG7qxbLly+jjBJDKpVFp6WcUxgszXow9WJ8ymSTBycchhh/ffuAGzDy+DRPeDLLlPI46dqXFkPs+XJQyfjZEw/Jdy2MkQbCyqrSF11xyH4k2XSNiHLuNXKDvSmVbMNnmeJzCYF8C6WwGPpp3fSLzeS98HgrDhrspZN9gwo5CPw499jhcl9xibbX8yFU2NlPxepmD5qqfDWLj1LDMQ7sLWRWKvGI1sIXxcLJbiRikbiUhdsS6sGdgBNs37cB4eggD96QwOjSCDdt7OMKoYNP9G1mQ7llVBbsPyTp5MMHRuofHKrrDW4/3dl2G59WfhxcceQbmh2Y9KwIyUy4yAYh0WuXDHD0GG5p46MadFKhkRcjvuW2Izl4RYxNUzr1DiPfT0esfRdivOxRAZ1enK+9HkeZ7vnXJ57BrzSZcOvc5+PTJ78Kf//h77MEoTqOVuv3eB7GAZl7N8EyT15a3VpEhFEgBm6Kt8iLdous2zqr+nFlDR0D2dEuKOpdmWMnGhtmdKMtEtwepUeZF4c2aPcviuuTcj9Km+aESVpTnYeddwxge6Maah+7Dnq13YLStgHsza3B69BDcMr7Z0j3T5Ogc1VM7TWzxZ/eeyLuZeVcODmhqyA2QU8iugBl6ATcm+j2IdvmRHy9jfDetVCmMuYvnMXoFi5Ysw9nnXoBPfvozeMlLX8q0WkoXwLU7b8S8yCLsqUzg2vga5ALtuPG+WzH7nGn4WeZvHMk789PPNHFYyZ8WSpoEnO6lwag7dnLIQZZ2kw6gS9VoPX/tRaWOpj8bQF0TvV36NP7uMGVbQl0sRoH7cOsdt+P1b307Zs9egFe86o349ve+g1/89np84Z4fYufcHqzNDqDgzWEsmaYizmLTxi3M/1Gt8oyRaRd3cOl2GXczaYiqFkyxFW5mfApVSh50lhp5LQd/KxGolRcDutXipT3SJBoR1RCDn36NJ59HKBwgqrQITlMfefozI4zJeOyTL577crxm/mkYemCA2KptpGeWzEM21FRlYYjRsbap1kVhbkOaWPeSHvXJdXNowThNbXUIF3QbV5HK6NnVYysy+vv6sXDZMrR3RG1mUDf7pJDVi8fH4ozLA08ew1TOD+/YgtZUHUOclRnPBjnI0bBBDTSlwpPkNl7NdecBsiqxTuqYo9sSNgJZtmAh0gnqCXuuAdi9fRv0FrdD5y1AF1E1NPpzJCb+xLhxvOzFF1OwHmQ0PaKC8h7cHxpEMeTD1vIONDXUfkFJZbqt848nluR8T+KJkmQiC/RoXaBsKph+RAuef8Xp+OYrfz4p1CWnLcOmWzeblYqGvbj6B2di16478d73jvGqpkZLqI966CMVMb2zDUP0mc6LnoMxzzjuLt+PhctnYObiBkTqykhz/KbZDN00FOoH+8ax7YFxe3FjFe5PG7GGtkaLhweCTZXUw2yQqgOXCXo+tEJaDfbe/3o/Dj3iUNz99zsRXeDFjz7+U3s1XjQSw7Rj6hEmMuoiKSrrNlx+8WnYue4avOs9cSr/AnP0oKM1jIHRDM669FjMn9eJ+zevxaZ796A4XkQm4YztTNhitSp0dUcdBuuDmL98Fnas60ZOvVO66+khCcfPrfrZlclN4VPDareARquVn99wTSVUH7VPvQQQI578lXd+8R0V1phx/HSD/JVCJVX54ZdeXvnuZ2dX/vS90yt3XvfWyiWvbawcchgq//XVN1ZmLW+vvOmzF1bmndRZuebX32Qevsq3PvU57oPcnI9YkdEpG1ul5pyorPiD3kr9dPJVE/5UtipyXDJ4OIdGrkKuDRPCygiEgjjkiKV48J5HeKrmFDnx6qbFkBpLYtURx+ATn/wqeh76FCb61mHJsW9H6s71yK69Bzff9iBmfeQEPLxpGzraluG21Xdi551FfOnzr8WtW69FejdH5qExnLrSh19+O4eJPSqjdvnK/sldBft0EGtf+/0IVdzdaoU4hXwlxBqj2L25n/pHARKKmHfi5tM0500BrLl3A/76+xciyC713Nd/m4LYjnzYg8FlXUh7hrEt2INM7ygObfZiPFREpK0Bd991N9run4ZkYhTrB7OYsbiMY84sYfVfWMZ+WJlK4qejqw1p992CbrsdBE1RNC5CapGyL+mZz9e86TVIDOt+pMutizCHNGkViEbQN7AOkZYOrDjlJWiILUR/KYfd2Ino7huwctUCjMbHgek+NNa3ITA2EwvnN+LMzELUdbUi28F0Q434wy+KWP1gBW0zWsjsFHarZA/oIoTjzzsMb/joWWg/rILgDDqrDUCsE5hLI3HWi4+CNyw99cSlxZi13UoJxcCBhSPz7PGFUCm6yVzUaHPgrAfvm1Z50HNfCpmxFG575A6sf+AudDR3onO65qzTuPOR3+O+zXdi8ZwKXnziFTj7zK/gso95seUXQHZ6CKVbfMgeFcDOMQ5AzwphYNiLxJYKdj2SRrFAFU6VI9/08JOX4eQzT8KX//Pb9LH0nFgeJblG7IGuGBxO6Wx6CjjnolPw59//jQreAh+TpnQrt5I18ppC555/FrZu7rYZPHvobLIUpdFGR9BHv3daBLMXzsD1f/gdVtRvQmuzB0O7ttHZ47XAGG595Do01Ok5iyDWPrwOQ/1eLD+qgpF4CKcdfxp+v+VhBOks1tUHMG9GM7b3D+OQFUXEFlFdt0bxWY7Pbr3lb+hZP4i7b7nfitZ800nPPxLdG/SE8lRy+Ny2sQeHHb4cA/1Ddv5YNAWnqtxjoIa0s3sHLr3sEuzQfSQTjNulwvD5AzTnXfjcb1fg01/9GNp2DOKylTOw+Sc3YP0Xv4zzz3oO6oub4BnI23yzbic3BIjESBnLTvdibstSM8t33rkWvhYPYk1htHYF8bsbdsNfDiHK68sWnIC6YB4f+dp77XWctsDc+OaAuamE2/5wL09dzOyPKtjcs4Wx2cceh5hLbbd6LHKFkMevfvcbHH7UKVg0YwbPte4myMtl/PC6FyD3527MPPEl2LTpG+jM+3HY+R/G7d//Dwxt7UXw1DOQ3LoVpdECNswbR89YAiccPgur+4bQ1lCHxroI6n0p+EvUOcEC8lk6fOwK3lyT3tmH+HAvhidSKOU0I8mGWh1E90MZVoLaj+zppfrlMc2FH+gelx6yq+BVHzgV3//MbTx/7L71pIUTCvnxjo+8B69++VuRLeZw7OGH4rwXHY0Zh/bhnl8l8MkPfxY/vPVLKKXjyO0EzjqnAwObHsT1D4ZxwZteBk/zMHID/Vi3bQ0K+QJmNJUxvel4DGYHcfWvNkJvc4rWc5w2VkRLexSvecmb8NkrvkZA+7Bw8XR057eiPdiIo05qQHo0iL/8ZgcvFeGPeFEa13KDx7j5R7Xz3k+/DF/84C+o94Sup004Dmn9zepta+EpB7DxwUewffQafORdP4KPlvMv3/sA1m3ZhLqdO/AX3zBOe9W7qZvyGNi8HR/48nfhVaum6dYFyzjyOcDCpukolIL4/a+7cfkHZsMbiuCu2yror9uKeH8dvKMVJDhe65wTQzFawMgohcCu4+0LIMOuKd32orceRj9oNZCTFp7qGUsArB4vfea7/4EPv/mT8Gb1+Z9979UfiJ60cLyBAG65+wF8/n8+jrOfezyO7RjDaN9fcO/2HLp9s3He+RexT3fjy9/6LIqVNN77uncjNrwH//HbX+OK6efh2GNOQLY5iGxpEBk9E+CZjr///S/YNP435OmbJLrbMT5zEJ9IHoPjCw0Ym9+BkYWdSCyZiXe+/yPIhUqIRH0YW5tBrD2M1Gger3ndxfj+d39DOUypCmv3he98Fu+5/IM80SxB1fd5gjRFOMTdE/BCr7r6xzj8lNPwuleciY9/8Ap88sfvwAf+4yp85OMfwcBgr43y6xojyKaK8PrDSAwm8eb2o/GO2aswOqMTA/UZFOn4pZMTSDZ4kMj2EYl59I9n8I0v3I4/vvu1qFxzL7KBRlSOmY/CLDp1zexGsTze/sVPw5Pyoy7XgKE9QzaIsArYQKtaFboSR512KDau24zUgMZ+TwwpU6lGOLJSrtJ9PGJcpgTq0TUnjG/+7Kv4zg1fxh136Glh6gsOOEW69x8wnsN4XdsxeP2CIzHmLaA4K0KBjCPDxmzy+pGKpDHhH8Lq/hswv/hSnLYzgF2ZPZgzbQkG6V1nF7Qh0+jHxsHN+NJvf4HsBuYp0NmSpjLe88mj8IWPPET5lFDX6cfFl5yDH3/xOrv2VIjSqNDPccGzfw90X1Ic1tijR60zSI5nsbF7I5LZBPYMj9K6k2ua0lAgjIBWilGOpVwJX1l5MXKVCeSjDQjtHkHAF0Mp6EewtQH1DNs5ugdL18zBrNnLkQoXkOBWYRdu3pbE0Oxm9OeHcM1NN2OU5ZWHyK8/iJe+aR62d4/g9j/34oyXz0dLF53Gh5N46E5Kb7JOB0+CypSx1eORIKOJ+BIqdTzMezDQM4TWGa00u1kqYIYT3vmSvoqm5bdAY96H05ccjsbOdgzrm1YRmv/RHILbxxHxRzEcT6N1PIIH/t9tmHbRcsTzCZTrQhhnOUvCM5AsjSPfVIcf/eFvWmuA571wGroWVbBuTQbD/dQjWQ92rh1FLwX5hFzfJ0hTpKGu5W4HIqdwiee4Y1dQVHTlix6s++NmFLaS86EYgqmYfafYH9Zt4wpSet6xJYrtlVE0hBpQaW1GvrGMRJQi3h2nb5NG50MT2FUXxzj7YjHmpQC9VLxh7AlnUNo5jHYfzfolh8E7UsY1/zuCm382ge0PjqGcIi8swxnnPXW01NITgcp+SWzcffN6LD2uCz6aV3hCmH44Te7cOCqzMgg1ZjjQKyHc7kFxhg+tZx6FPJ28nZkepLbuQCpRwMxDFqN+2Vx4W9vR0zKIsz7yNgRiFSKQXnMwjCKFm6GQQJdh9YY78JPvrUdqQqVr2s+U3j+UnD6yX1KPk+weC6ZCGONQpx/1qg5sHxtAjgPtgJ8tz2A9aRMMBpCeKGJedCbe98LXoDzag0RpmBcraPB0YnHDLA5JNqNp2hx0rFiADbvvtseUipkwwuUwOsoRdAV92HnrTgx3jWLPmiQ+fu9thpanFyePpoNGjiMYCtBfQecpMazbOQgkw3aDz17SkfGgMdBAZ62EcryCwf4BNEbrMRzKE2QBhOsaEGiv4E/JWxBb2Yyh0DgGi1vsAZEidVcpkEWoPYjdqX7cvfZuxPpHEbyjBzfefwfb4h8vGNFjCEeV3x9q9iaR6ew6swVjSCEcCdEy+TgeooH116GY8GJwTxwBmutAG72n5jzedNVHmJwKW6vetVw3GERwNIrd8R1omtuJjT0PQO/nSuWGMJ7fjXRlENuTj2Bshgf3XRDER+MT2DY9QOE9UZfjqdFBIEcCo04ggy941UWI03Te+JXb6duwf0YjaGnqwpy2xZiz5BCE24IINZSxavZp+Og7vopsZx6f/+tN+OCvrsEV3/wZhinU1iUzsGdcj55tQ86TQKw5ilgswjFcHt19j2D+YQuRrd+BRGUIb3/bW3H5q9/qrId+BqhG5zyR1hCa9pLXS/O79n6sWLYI+vI9/WHkC0U6eHmUsiUM5pMcJnhpgdbjkivPhZduf24jC2RXLBA9QbpEb7/kFDSERzGe6UND/XQEigEESgGE/BkMJPMYHuhDU3sGvvTJqA8eh8bGJrz7Pe+1D/fYLaJ/INUgRxWv3YSQ2u3RVC5ncMghy4kiGnSOpvW0jPZR3RuPeNAUrkdzvQ+v+q8L4AnQCsWZb6BEE19hvCK+/rnvEyVn4ervEEPx2Rgd7cbEcDP74Dyk6SO10R9atmA+8vE6hP1LTPFr7lzfu3km6DG6lVqldpPA9qVPfepTtjRN3rLW/GmOJZ3PmbWKeAJ0CH047y3H2bMU3jQQzIXQ2Kw7mBUEabJbPF1YMusQ7Mruxnd/di++9o1hPMgBZTR6AlpCL8G2XbvQO7Qbc6e9wVAVidQxZdm+bjT5IoB/ID2lEpYtW0bUUGxsTd2dSWZz1k+TSXYnCiQWCSIxNAIOzlFOEBBEQ6Gsz81VEKLr7KWZ9gZaEWilDtO6bQrsqKOPsQ8P+oJtOGT+56i/3g9/oAmBoPRQyF4YK9KXk/7R9JSE84EPfAjjiSziuSRGU1kOGbRKw4dAIIhsIWe3bO/85XqGA5EwrVM5QEHl7f1ev/r8XexqQdSFvfjih39KxU2htXqwZPEqBEP0sulh6zUQumPqqQRtpK+HdQvFon1vb3zCbm3+Q+kpCWfLlk0cylSQSVcwMaZv4XmoKAV7zQ/rU3BFeyCttTGCXLoITzmHHBX0O877EOJDmg7XAyc+tHmn4SOv/DiCVNgUBwetPuidas7z7rpZ7EdWn8ekAs/nqPATCTy89un58Ptj0QGF80Tv71x04XnIFfTAK5lOJ81qpWmt9IBblt1oIpFDKJxGU6QB//vp2/G7z67D2UdfbgsS0kkKNJGk3vJiWdvJ+MEVf6AF0mvwPLRyHH1bl5UA8+xWfgo9i4mJcfu03DNBkoBU6kGTVpz29E3QfOfsUSM9h1VkBfUcuS8YxeDEboTqqYeG/EinkjTRAaLImZHTQkwtaSsRJl4ipKjPXubT7H5aSldEjsq9kGO+Re4LeWRZxsjIEL75za+zrMeflHuq9JS6lUjSndXZRr+FSOHYoUCveYwKOcMukExTExfrMLAtY5+zLBJJmaQeivUyfg7ZdIKV1MfcZYNK9K4pKCoofXpXiNFTgPJncrm8faExmYxjoL/vGRGM6Ckjx6W6+lbcfP/DdpzOsFvZI44lZNjyHnW5MY5IWZpQoU9X2rtP6bdIIFK2yXTKxkwanDnrf5g2w25KBOqzldr6+vrwox/+gCU8LSw/Lh20cKSTpnqorR2z8dub77RlPKU8PeZyHol8AilaFh8tjSgSiSKeGIW/SCWbSyGZGaN1o3nmZSHFT9TIFZAbo+/zpYgufYRweGAA/+/HP/qHe8W1tI9wBHdbAncQpDV/r3jDB5BIeXHH7bfikte8DMcedYSN0iklKtcSu0oZuWSa3UZL3PiTrmFxeXabcMhHdLDLMVyfUMhQLyUSExTkBDZs2Igbrv8DM3rmBCPaRziCupaSuahwLZZ77LaaGy7SAFTvFXz9uz6KcF2nvYpzfGKYY6skFW8SJVqyibExOnI+U9L6FG48Hsf4+BiVMLsfw+TxZgpZ5s8Mi075WmNTKGaeUaRMpX2Ec9NNN+Hcc88l9COEcgonn3yyrUm+6667JgVkjBMBriA72jvQ2rUAp1x0KebNmI6tWzaita0J/fSMsxROoZBCnk6bEKG89K3gNPO2tYV6HRWFMT4+TqdPjl6FqkY6h8o9k0YyniASxyi8tJX1TNM+1uqFL3whjjrqKBx55JG44IILsHjxYtx9992mEySwX//615Pdzn1bbd5TwWe+9mUsmNOCGTM7EKCSLRezuPiicxHyFTGHAgtzFL547lz42Mf+8yMf4bAiiiYOEcIBPRlDAXd1IBQJI1ofRZB7H8vTC6ZD0SCCYTqFCtMr4Z5h2gc5bneJcVStD4y6gpg5ayZ6d/dOokd7DRF0+T//5zscQugjyklek+8SNiujtBKS3nRQyFN/jAw4pdEvNpNNdMhaFWilmCv1ED1gpknT+9UDsQH6QOIhQScxR1+oqDwS8We0m+2DHBWsTdaiVjHv3rV7kqnJPZ0yjXVS9G8Ulmd30aunypUcK6dPblOHcMiuuwJaMRqtq4OXDqBeEeMPBxGORamEwwgx3M8BpV6hJ8FryiMU0nNa3HNcpYaKhCMcb4UtrSPgZ4YO2gmkj4f3feyT5sfoRWfSGRKSVkmEw2FaPq2+clDmhrv10nGA3URKV68UpvVGc0sLguxOISIyyC0QEGuaK9Zbup0352oxpHTdM0WTn8edJFaoRMUpRiafxeJP6/F0rmN1RK1gd6/Xkky04qpauu6e2zV2JYXrwRI9P2F75Vera926K8w9ZnkmaPlKDFN+yteomra2nP2RynX3Lt9ufTQE1l75T9apagCc/ypL4Xt7076kcJUthpVCZdXKxuXLTe/Gn0rVyvyL0CR43MZwG0BPF6nBhHy9N3qfxx1c0lw34xhJHdEaTxLBZ2H2J13OsBrZT4JG2Sob/tQDBSi3gd0HdMSHaH/gsGfpXHKLV7SaslyyMkkCi2iSB50qfg37Ak9NzlVSBEUUPzp2+ZGe0fH/UfA8Hpk4qjJzxaonqGzgQfXqNLCTlYmIQHJupBAU1XBhybyAKWRAZVyBwwEaBWuRScpDh+55Le0t0uFJbLntJ6rh1x6jqx67baiJEwPfo7JWBIuslDxWhlMyndz2B4Kp9G8KnnCkgR1eD3s4ldE7qPRKbIFCeHCrqYnhqe2nl7U7spxyoQqCSafJQOREtby4qQw1nOy7rhjArD34T1pLxDiT2k3HIveaSGG6xjQGEP4MDE5xe9tqCgmo9vy3zGh1jZjq745VxI3xwfSPBs/BkMuzy5D2NfWYpH8x8NTVtVBKJHvBEPcaAuiC/RRkzWrHzrmzuceS/V6tQ4FIJiYjV0BObi7ZY9dsNIUIoHrrkr1RTqAQGLi3VAwzcCqNzq0xudWCR+cKZ2bqAJOmbm9x1h4GEJJelu/UxolfC5h9ydWtpEcfkHQsUB2IVIbLhPjVuVPuEyPJ7MnEf3bIaQkCxzRBtXc71XWGSe65AOJ+DsJ9faAb7gjKyUoNqE/YyFeqRuA/VxDMVeNPHikHAUQAEsn9tplUOxNG5MSS2MBWAvORE7+P2TPg8Kq0pMVSmLMJgvrpywvGu4YsJMXTz9W0licv2Rca9GeazlLqlOTy/lhgebpJvKk8d3M4+WcjT2NTe0WjKwlMcnL1TDDgR6FUdF6VSFKonr5SQ6jXOrGcBnW0gvpjGX7mo6tOu1YrzWOl0RsFzRyacJhE5xaH5wrSoRVXBQjj2nVumjrTZV1RVKd85cF/IhWoMvhzuKuh6qnxrhGbEio6f6qDaSvFqUlmGslh0yZ3Rc5OkaoB+yU1tu6XKJ4LOBU4lWoKe1Kksg827dNLjtkyYboM1TQkg+xDwWJYl23jP1cW7M3WU0lqBDWcwKY5DIvDfBQu4BhVd85eQqi2DuP6/I4Jmzx3r1VJs2PSWoqhu8b7QMRNRzLg8ifdUXtu/E2JpzCXJh3uKWRTCtVkey9LYzKHKgO6jcuBPo9qK+hw+vTTfph8loiKQC1MIUrz8NiAUjUN6qlqLjWkQGJRzOeQ0JWGYmLXN61SpvbisS9AgVk8xjd58h/zc7WQI3BpCCaXqXCzs7jclIcCnehG9iZMXnNeKOtoNumv/ZEAUQscnWtvAFZbcrNwlx/+JukAbS1eHYmQN5875yVOuFU0taC8nDIdco/dlGrw2s3J7eCoWol/AvLUNbZWTLtUe6UzZH50w6inW3itjESUvY3EmF69zz5IrThqE23V+BK4ozdqSJNyBIQa0ABTJQHYnGWmN2DK1EyS44lZTizTSV+lGs1SS+7k5GS1GE2dxvjhn5koXdOmtp1KrlNtbabJRPJG8JnWrfKmGEqucZ9I7Ne6Z3tJ11XX2otKubf+T4z2x+gzS57m5k41vWkQkdtw9gFumhLVS73XZF/VRDIh+rKewrUYxT69zHCLR1J+Onb8FQaojTzODLABza4zHsMnwco/99ok6dBk7Ara0SI6UztqX82ejDtxxJ/KNl4m85T2rOmt5Etf+XLlzyiMxxNzqmvK34cEC+XDtJOOFkmHrFtVpT5JUhq3Fv964HHararC1T9Nc7BOGjHpmqOi+WMju5pDcRxTRWHyWL1Yn8E308Ao9gHiGuBYD1XD8LLykpbRaEeTiBZPcuM1x3l28je52qkOXNoHWpPtpQZ1zKlDKsN4VZ4qzxtweKiSvb3WqYrFm/wKvf3TBUmCXpBpHJ07ewd+BD79HQ0exL8GlTrWcrUq+6Z1HKrl1iXlpXA3739dYruroatAkYD5JxAIEPrVkj62rJlaNZTdgLM0jtnRsT6jax9arp7b4gE6Pvq5eUtwZngsCgN06PZkngpYNnpTkAUrkfJkfvwnjiZ1CC+54reoJOOa/OmzUS6pcd0yDCxVH8o4Y1nKb+/m1FsQd24yOn6We8PRCRFPjnYV7hwUq4687kSrkuLtjxTulObm+K9Ins5psytaiucKUkCSgCV8G51U628myxxfgoV7AwUbxABAmkzPhtMaA8V3N9NIVVI8IwpdIxw1lBrG0rvXuHM+b06yeM6xROyCRSJXbAOazpmH8VcNs/txmr2uMWcqy0ZVTOLyrjLdPJzMnWOVpdfUi7Q+S3U2Dc0/A2I1iUNKWBsg7sg1g5VE2WvTsbJUuFOkkCcS108WQG7aZ4887Z0z9hGDUxESa6eFavmCFvdLuxAwDDOwKIoJxGlwAc4aXkLRvkrmlApo/MmUmcZhHHsroUlWYmbaapEyWw5A6Vew0W1CUcCyxlIaK9SJbC1RTUgyllyH2TVhiqvo3LugMapGE4k3AcsFkkifO3MAL/Azjr2ElD4S/SKLoYkfc5TVgJKOo4tqG3QvQPYlaSZncFILFkVUmNWCmwM+Zz+Vnn3QuOTp7JzLTkXxqSdSUnpUTxLTx8yt7vwnkyNhShtIyNYj95GMc12CLmoyT43Ky7anTJS/ZCUhCzgGDoaZKRPxsqtdROZlKQ7jGpm89l7fH00CS8Bh4+gel8BvYcaH+GdGtdmoeF42YNVSiSbLycY0hUf8M67DT20GTGyZ7I/kMwkszIDx7JNQNbSP+CzPfa879M8NHvsoqjWrRk+Sg4BDIUnHWAA3t130Li0BR+JwrzmbApx+a44wN5k365PsagKRpbKEJEa0WxiWlxMoDSQZaqSnD/cohcc7gUtefRii9dJ+wap4rTAjA7E25iW/xogtrp/zzmfxxFTmmAi0iqCKaO8cuubM/clcSzvoTStaxifzbMCmk2wdax8il8prEhgqgJvkxyDVUVrGBY7KV/i+wBFVebe9CnfPVd7U7Z+HPB2dM60q0igSpEyEAxS7bmT4cgXAC7pkYSYFnXHvXObO+elekusjSBspzBqU52Wt8+bPWRQmDSTAqAgeV/RajQAqLXFE5gQQLyextGkB1t3WR/golkyIHlFSgWxuOeg8ln9mGtThjDGrppY/lLSgVUujC2xMwtTjPAPn8irQTFoKkQHCORQ5HzypCaiSCwZdcqZ7ZOqtJpOAUd0EIMUV0NwpoydGiqz8RE5+/0xU8318Mif+WEszU85157y6Nw1iXc2Rr+0FJklGddReO/6sQas90DQRfzp3TZhP7/mQQJVvNR9zfvxsgOkZ+JflMJAeQ2mijE3d2xGKKK0cXqZXPJkD7uQYywRavspHP2lIxnNKVZZFZOmnzD62jkNCAUGhDp8GHCGHoNK3t7W5OJE500/xNPpyyarLzYAjsizY0D5NlMrcOxcccTjAUdxHA2dSylVSBG1ioMqExZka75+DKF+nZu4CLH06VmEGCAmN4RqN2O0GAscBmgMup+EFFOfYraTCTKDcyc9wh/Z62FPaR2BSIvvxsEzT4Cv74Q970TgvguCiNOJpaqtc0J5FyvnyaJnRzjw1IalGsqztn174ZeAUmLSJlCkCBjavvrMQBmYd04Hu0TRKjKu6GH+TJPCx0cUTN54ZCB5NApBkIPZVVzWw4pF/XXOqb6Q+Zn4bL7sd7tFktaghnasM7Wsy+yclVks9joIuaaIryABuCpPR56Ze7Gc42Lj2SLAJz6mYVLM5vmw0d27GAGVaRCJgLua0OgJUKoUJSHoOQmE2b8TwInJoXlAPz7x+TGRzqKQriGneiPwgrA8772I+KkPxqTEIAk0mVjGuPzJkDLB89fYSguQ5E4xj5ont6M/1Ij9SsI9KCxxOAkY30LFzmCWT1pBmcvjUz/DBUHk+DlB0x1x7XXBqJONoYGN0gcggxVMbcjB7M8cqRuLbh5SPyAohuSATc27kKqP/hESHWSMBR7XuHRFQbAxQhR2cOMfapHPMVFmAwk3EBggvAWHhdl41GszAPA/t5bgySCMhA6Dyptz0mZvGRWGEl6bQm84jm2AeGfpDvFCO+BDzR+xlldJaet9rLalhlKcMkPYCkPw2mbdSoIRoSwjdyV0oxMvwj0epufT1F6eRbW5osuFIbC/drDXTx58t37A/p0ynao7mqSV1Av0UbVJjGS/OoeLLqgpQkrMB3sgFiCOzfUmJFXFKYf9EZDVWQws45ndwVKFRhjb1FH/1SSlH9arm3JuZYLjCKAlVz9VGOneqrLx0xMaoSsyWajCaYggDjm4DYtNK6DwmhIF43F5lVE4UoS+UFspZeAIe5PoKaCx1oKzneARWlcn0alRpIIMpG93WKZsmUTXC9n3+QDiAUq4I7xDNZllaomDlK60BT209ZZOp1a0J9+dccEyb9qqOwOBszIlxlbOsoaRlm0TDvTCgvXUmHhjfVVHtSwKLS4rgbv+8ZFVUY0wCSBXkBY1etHc0kGNqbE8w2aN3vKiw2sXqJiwdqycKWMxPAnPk4MQxjUDT4KNfUtTQt4vAOTGATYPbMT6YQagQQqQuiGhbFOUgG58tUpogbxzxFAmeoEZKzNPBsA74x0ICfuetjAxmWdRsXhnCJPwtDElRW2TV0lVWLKaceYcnVwEo3MCiG53aMx+BQoXoATVFN3PETdVzN1eruIBys3XJSad8ptKUiJMkobkw1LFLOrca/lMQOaF42MgCj7SMXtLh+EHyVXwolqkFbK5DDaLeKiE6oLBq8dh6v7QRfzZf5Fxh7g4wbV8N0yejgmyIYjGLbCSDGcd7MJEfRnEoAE/Kh6y+bESurAFCNGkjZUTyMfm/9Fc0tHdHP9UySOJHj3ErTMl8Hpon8t2xqgNjE6NAgmmKrA99t4ppP6ZlY0+2nRq++tOxR0sutJePR9m4DS9guOSCSJtL4lmbCyarA8k6EMkBqzJxC95bBwcUbri7FylcoBGpsBomnmUSZ1a52sksMS8t40wWOmHyi5y3WDkVNiFxc30cxVNMMwU6pvTsSlWCai+RzEGuFKQjm8Wh57Zhe3II/f0VpPI0LVEfgjEfCjSZGW/Wno7EWNVwsHx3OD5JTtYUpxiRdiDAWY9cOQNvfQW7BvbAU2A9cuS7TPRJm2rOhp3BgFIlHZt/IxK2WI7O1GVcAOxLSlu7KZK7d2kvqvbmISFIKi5odKEGfZPh7r6WBCBtjrz/GYjWRYwKKI5GcTaGsDFsVCTfhqS9e3NQJsk0CsltUKfXm6djjejYFUfpG5l8eZ17X7iIky9bid68vjTjp0i4+dn49Ef0ynw/NY5uRnrKUfgKus68rAGYu0ZS1bKk7VwS0G24TvJTY8xeOQsev/NKe2+a2pCjSZlL45rsSb8qD2kyFzgO+AhWezlFbaO6pDBtil+71QLIvf5YNCkVkuS7v7IORKqBC6Ta7Zknt1XMbLm+jd05p6oQMAQk+TjurQCdm5OoA5LjSAsrbkMSXMpDoGQcVdUBmy6xAdlYncuC2JJYjUSecQPUArwWCFPL0L/JFGh+aDL9mh3IlBAp1Tu5Mo4cb7fRRdIYpi0pe2VvoTyoeIqIxsI0VQRSQf6Sytf4itrH5oAccsCulA7J4E4q333IBQ1jyymfTLM37b7kZnIgUIgHXXPBNjWfA6X75yJfXV1z9QXUqoB8mSoYrD6aS5F4KXzWU1qDrcVoDihsQlEk4LhhjG+Ny3M1hGkH3U4glUt+5D0T6DypEf0l+iJ5p9eUaLJkNsNeah0Oz/Vd9iKBFOzn8DoVJrgIYhVr/DEfO1FDc085mxESK7yol8n6IwUEmyMYHR601/oFslFdZDxH85iGEe88cacN3CkAmSr+q5IakXVn51kSmI5Ljj0fg7t240OnvhJLvXVY0TDLbrUMFxJ7kzyK9nflQGEusN39Y5Fk5+ZDOTwL5FWjOabKMUnaiynzcdiAaiyJXddM6PzZRCA3u4mpCErBdKqKRkWOxqrAL1NH8OhjSNbrwyUsP30+hip76DCzUT0x5IrUNHRiha/MGEdheefFll4tNA8orXkkjpxUVPXQ1hpZB9V1/meZ4k+3K4455Rj07O424FZyiq2IFnmSzJNiQukj5Wt5KE8d7BO3RAcfOO3w4/C7NbfgktOei+EHdiOVyKB7z07MbehA2CYcHDnsn4zjmk3nIqVxOpCzubQvr/+sRAvjmCKZFvNfpGJ0B5mbbL+uCUFO75QW0TE3RivT3lgDWe/lJZsHcUSivIoEksIKyLKHEhzFJMozEhyi69X4fsRzVAtJP4p5mqegJvAISH3gSWAihppnNiDjIbiqM9ug+SE2qrIV09wZOFWm6sEOwCH6tNlzOPrK0T0iCEvOd5oEMZu/4aZ0Mn+TZEBUpk6jkgsFclMcL4f8RVx1z6/RkxnCZ279Mcpn+/Gr4TW4rdiHG/oeQGryOS2XlK4WFAfaanjYh3Tt8UgfpnCFUVv2M0fGvQDk7GX12RREgoGFYTIN0k5FaR3TLlUBS+OwUXRX3Alx/lu/UqPJlCmO7AmH/0UCsXFmCOPlXdCnobz6OlixQt8kgqDPbyDT24psH+EonX7P2O4xW0Rm5XIz1uzn8CFNowcWxav8LE0TiNcjjzyaUQk0llOmj6MRmPHtsGj8qZ6Whw39ReK8SuxAunEreQTpwKse5rSTFMtfF0WGgKpJ8QyQSqvdnn2iz9N0pdpYjT2pXUy03FfUAxyJK47CNeISyVE1AKnhBJRaEl4YT9fdvXrI0tPmYJe3H/kUGz1HMOaoNahtCoE8SskS/BMBZCvUUk0V1BNBiYcrCBTUxASaNJyBmkBgnuLKNA1/+naFh5pMI7RVxx+CrkPmYNP6h5EcTMFbZOO7RNYtD/Ju9RAgea4L5ogTLM2REH701nfjpKUrsXx+A5Z1BLEgGEOxPoTkOH0plnzqqiOwbdMADm2chZ35IavvvmTcVbcpsjFyyjyw5nGv1+YzlVzNVbs9s2QlmvzIoAMQkcswVWIVABK6M4ej+E7FzMyRNG1v1xTXyUw4m0znNLZ6O5DNSlvIf2IPDuqFu3oTHxuYWlgg9DdFUCw4o6xAWV8NV3nKU06xAxojhpmWJEkrFD0pLDxsDs6/7CIOqPI4ZOnh8BE4wRKF7Gp3RneXlajiDkcKlC5TnDw++b4rsG60G+t6H7IP37bXd9E3C+BYXxtetupsLG1uRjNHhs9tOxz5eAlnzDq8ysXB0GRtngAJLLXbs0+ezs45+oCtAUcaQoLdCwo1vo70TyJSzxeg9OeofWtW+QzOZYeYyAGTc6zG91WCaD+qDjvaN4GqBiW9rlrDXsbxF+tQ7qWNoZ9Smclr5SxCE1FUNvp5zAga9lcBaCTNoV+1s/mpD0LtPrzxw29EKcY8aQ5byvX48OXvR9gTAUfrVhcXbEKK+T5GLrJqSQ5wEd/50vvxpis+hzpCrat5IXrG9rDUJK545yvxua/8iKmsgpbi4OjpAMFU3p85MvE7wNE8D0+r8nUApQs6MdiwASgu+hXaTAsIZNp4XRnZrDRbxtEUJDWS/CXGKRZL2HT/NrRV2pW53QrxB/QePvoT1DSVHD1qJqMVY94eZAaz8NAv0kOFLnAUV0Cd5IvxDbfNWTzvdc9FliO0ieEEefEi401j+TGH2P0wmal9iKdOs0nwU67VkN6bLvMdpw+0aWwz/ZwUIQV7D/LTQwcu24Q3uT1WvGePDC1OY1PI3KlN9F9LL9Vb9SSls2kpqUBA/6RAG+MCRMRDvbTRRlcM189IoCIIfRwt2USgN4LpxTl0liso+uln2MrAAvNmPKqRvOZzKnnU+RtQStGk6Rs4NGlyjOWy2oCI+6L5LOKGI6lgBidffDx84RAdb43YGMPmhSp4/huez9z1kmyHJw3P9Svbij8nL6fGBmHupXH0tjNQlwHDwymUmJfq4Pc6b0FT7EC6EefOORGXdp2BQwNdTsfh9sRI5bibI+29JK7cTTJ0NwGo9lrt9uyRL1bXcKX8AAnY9gSMcx+pZMJSExlVweLO8Yj29onq/2qjTv54bMNjNoCkG0EIfZsHcPhRK9Gf6GMQ82FrBzIBFEYLKPnpfDd7CZ4okjvz8GbZYEpbLc/K4aGZH/Ja8GZxyZufi0h7E2INzejd3W+Tmk31DYxUQaYSx4zOadjwwFarl+UjeRu7+letmzW9U99mfwwfWvwanDF9NibWj2NaKIp0IoVXLroAh2VmIlaKoDPXQGCNYqwUR3tLK/oSwwTpE23Ix4KZI8d/FfI1NLRcaXM1BIeNoFg3zbaajyBfw2SsY8cvUhvItNgF/plfxHQiaR81gMCnMLudwHPlr8lDAyijjuwYRv20CFJBqf8IR1R+5JJ5aqMiPPUBREseFLvJhxbIVKQN2DACr08FynxxKwcx65BGtC+ZRq1Tb6+n1TNmMjVd02ehUMlRE1FjxEpI05SN9KdsyG4d3mGXNHlAkgyATDmDJZ2LEck7mnB2pQMJPRQZjmBncojlJtE9sQXb8nsQJ3h3jw5ggtpNsgnRDEs/O1rMhLQfmgoeF821vPxrEDVP45VqVJGjUagxeL53bkUNSDBxs4XlVZnozRUGMAYYgHRdAmNW2rtPlDqbZquduRxRqejH2aefgY27HoE3xrFWLoDMaA4BOru2hqcQQq6XGSm6GrwqbwMff1oiUvAncdhpKzFt1kL4AlEkJvQe9TwioRBi4RhNZYn+dxoj6QkE6GZtXbNN0+nkwZ0N3l+DOWGrR9YjPqOMXfle/LT7Tu4H8fD4VuwqD6KnPIqXv+ZS3PTgvRgrZFAOl/EfH70Yp55A7Rccwxtf8WKE/F7MmzcDW3fqY+1VgU3SVPBM5eFfh2SXyL8aXaZrb1UECptbqTa4tIjuA7maRuCwhhSAqKGcNT+axXUmFWVtDHQKY6764giTVfGQw3XfvRFfuuLbyNLHofsDf5o8xFhOroRMlnHlJFVdg0lfxTUzBQ/a29owvW0aJgYn0BhpxOIFy9HY2IxEbtxubbgdoL6O3ktTCSuev8TK9kr1WT5uTUXGlXNIUp9ZOX8OdsfHTFPKSRYrMuWqSwOH6j4BkVsy68UXv3QN1m8Yw6zpy/D3v/0d29evQ2uDbspYbvZ/L7ll7VvmvyK5fdrZiQiG2vkUa4TqsZFOqubMrlQ7VlkLkamNXO2lGWkJ2kyFAMZwaaCypn2VnPm+7cK34Jtv+Drzo8kJsYnKEZRCTJMpwFckDxyhCbx2/4nZ2Bu4eF705jBtaTuG8/2oa4oRcB6M9PahJUwQdR2CUo5F+HzEWBHrt69D78AONM6uYPlx88mR22CqiNuAggbTeMuo8wbpNlewdMWhKA9lEGCZWhwXYKju0MmRriun0IVWvKXlJTixPAujEx78/Dfr0NR2GHbuymPPRBk/++29dtPi35koF+KHGwc+tunrfBoaaYRcKkrA8jDU2MKMtBEvExjSOCJpH4HIbnHoIiOaz6PuqzhVoOljCSLpq0qRmkpp/EF87QPfwrte93bMnTcHPn2eTF8QzxjsDHAeAUYNzDx0T815eqKIYDSPxpYmWymYZ2P2ECB5ON8tiEb0LYISRsbG7C57XbAeUTb2qvOPsHyq/0iOahNYTBQI49CGWfjE0a/BHZ//Hd7XeinO7TgGMW8Ml8y6CEdGZqCF2tHf6Ue0IYNbMndjLFhEmP6Xctg9MorVm3sxknS07GQx/6bkPPTHA3N6uZVLedM8auzJJxW4U7xYXcyAIc0hR1gAkpNsb+5imIDjOspuOg35qzrIggx01WzlQ23buB0P3bYWr33ta7i9wp6dKxXlnAelyMxUmV4QbnguTPojAXiCHuTyaZs2CPjDaGltoOl4GOFQHRNR6xQqaGpswfSuWRgYHMbI+DD6xnch1qkFYlX+qkQo8r8PR3UuwomNh2PXxo2YtmgGrh1ejWRqBMsj0/GX3X9Bqb0RQQ9Hgmk/NkyksSHThwsvPBHLO9vRyBwSW/YgrEeNHI7/7cmr16EIGOb4cq8JOgMSe3xRjwXLtrPF1OgTYxPW8FrDIvNhU/0GFIHO0TjSKAqSRtIIzZ6YqJJAZA/cyQZVSY8W/+rq61AYp8PMYfuH3vgelLJKr1Ga8/SYHhEmBknMm6Yl2hDGnvgAKnkfItEIR1kZDA7vxgTDkqlRmosi/CEvonVh7Ni5FePxDBtcX8RNYelxi5URqRZAMjAl3N23Hl/ovgZXF++Db2EQG73rcXtqO9aktqGnMoH7dm3EYKGErXv6rAZaPDK4bhc6CNizDl2F8pZevPDwEy38/wJ5rcEJIE3wSePICDmGSuKRP+CQmSGZNv7ceSFnJKXNiWMvUWK4vbHCjnlB6oIkMBk5p0aaA9LtDj9N0Sfe9Vm0RWYilUzjE5/+EEvJ0uTQ0bZerNGaw4OBlo58NBJlEQHU1TWjf7gfewZ7MRofsa8Bw0PtKY1IPqSBAkHFr2c+NEyR6tC/lhEj8efUl+oYOV8ZI+U8y5eXROTyso/HHc1N6OneZfHoWuEHG/6KmzhqHCglUG4L4+7uh5F71AsR/j1JCx4oM8328owgsvW7bCQJ39bB6JibaSaBgnvzRbgJOLrtYJDSZKDymASLjp0jvdbNzJbONYoi6dPz9qIDDfm5hf1R7Nnaj0rOh1EM44PfeBfDM2wwjlnsaQaWQz709tFsKocyRzlb9qzH6jW30VnP00ejeSQPqXQKI4kBuk0p5IpZmsEycmk2P7eJ4Qk8sEafaa0CeR9yG9zHoXYY5fioeUGyo5ov6qzMxFde8gk0p0PYvnWQ2iXCejnOf4l+YrAhhrt2bMe24dFqPv/+5ItGm650huCO+WJTGig0MNbiLGkbaQ3TUNwqdKLtmS7TNvJvHEzYumWmF9DkPOvpTldLiNRcSk/MWXwrhz9dlgOcLxbx/k9+CLlgGeMjI5io7MRhJy3D+HgC8eExxtZ0ANMxcTFPfRAB9uwZRGY0g2kz2wiYIeZaQktTE3bs2mWfdsvkUugf2oNsMYX0UAGZVBa5/iKKtL4OFw6JQ/GitUNzg+1o4/DeHwjjkGknYmBoBzL0/1656Dj0xzegfXoaMwoxJCrDeO+Kd2DBRD3aYn4cOXcRdvQNYCKXpywkByfvf2dywEMwqJHZttb40jhsLTNPanA1s87tdSiWTE2vhnQkJGDpa2wOzBzTpXSuPyTfx/GjGIM+z6TJs3hFAq2CI088AjNWLjDAKq+cHHd/CYtWziRYKhjaPgJfhRrHI4+ijNaWFqSKcWTzXvTt3ELfqoSmphbEglHs3tGNEIfwnrCXWiSIiZFBDGwZowahf9RLU5SVAyXeHFJXEb321JfhOZnlqPdTkwyEERjLoDFYQk92DHePdGNtfzfeePkb8IO/3YwXLX8txh7pB+YnsXZ8G5atasKagW4saF+AvvhwtXP9e5MvHAlfWWJjOTc+OcISIAwUjlmSjN23n9oMsitqxeF1c7IZojkYgU63IqRxDCCM5vgdBTNzIl1TNgKZSE8jSNAXvOwCjFcSmNExzb4/Pzi6m/kWqA28mHloM5YdthwP/H09PEpPJzsxlMD0OS1II4V8mmVkWV6BjrK/jHV/34q5S+YgST8kU0yglCpgvI/xkmWEixFk0/JWakmcArvoN/WVRtDVOB2xfAg943twe3Y7fRshQZ0IuOjlF+HaP/wZf9t5F+7JriNgBlHJNuKMyAloGo5iWlMnVvdvtvz+3clH9XylAUGNbY0qDUNVbsN0blXfxhxQxWGQzdnwwNEzUvvUWhKt/qS+HFxYckHI/CX+FM/VQO7w3X7UKC1LIog00MMJBMgU8/DmkC+nMZ6cQF2oHnn/MI4/62is/vN6y5pGEhMEUH1LA7UUmzcFZEbyyOcqSPSmEG0PouBJEYR9BFoWaQKmQvDkRrI1WoGMiOkqpQtZ9OVG4Z/jxcb8dtwb32FcOiTHvYKXv+j5uOY315kLJhLAIy1lDIQGcF33ajww+H8DOCJvib3VaWA2LM2XTJhMifOiahop7qVbpEkMOdpIChUA3J/bBhZOx9V1tOUf2WIxRtHSCtHehVhV4gBoB4XeN7rLFq4nE1kE/A0YHBxBU0sMY4k46hu6kAsUccx5hzvPdKnAIsFLVyfWUG/PohfkFA8kxQR2b+tFfDCBqCdmprASr3A01+ncNpmkfU4mqbGhgVVXTdRBpHFlrB2e0+RFyk+DgJDX+Vbo0UeuQk9vn10XuX3n3528zuMqAo0zAywyYREkzgscBZ29JIEaKVDyrG4uiNzrpmWqx9q7GknH9jYLpjG9pSlgnqbKSYwm+lAo0anlCC6bK2HB/BW4Z/XfkC4Pm9ObL2aw7Ox2nHHpMSC6TDvGhws4ZunR8IRYIkdg+VH6XvSsBZzx3nEkh2jYEmmsXHQY+jmaKwrIKtw2l6RV9m5trU2YmJig4+vH7GAMX3/eRzHDOwt1LHP3lt02bdBWnoWX15+MRm8dLs4cjyMrx6GuErN5qf8r5PP5glfqBQZO73JAoAbWz3psjbaZBAflrr3rt7g0eS4wUbtocbubxob31eumNZziGIf/2BiRmRQ7zdWsaTOQztAG6ZkxtpI/VEZvbw9a2qYhnhwnSAjy0CDCoWb0b08x3zx2PLIdS49dhqFdg/BSG1UC1JTkoUAQphM5hFP12P5gD5nWrUoVWNsdRFVmqnT2mcfj/nvW0IxxHEiwrUwuweLWTsyf34h2fz1iuypY6V2GRZ0L8Ej8LnT71qKdwPHSLAZnNlFT2nDu354MPJKdwYUgkVYwgJBcQImswSVz2zn+i0vOUJ+hMlPcG+CIE9srjbKrliHSjU732LlQQvuSFgwkB7FgGkGSTiEUrsNEcgzR+gjWrV2DemqDgdGdaG5sgTfiQbgzh7E9BeSH9VaNKFYcfgh2bNtur6fz+B3Qz5k5B6ObR80XcoqTttGBW7Y0DWvCEZzXm8eSUCtOaTmaI7JxdPpn4bCWLmyhBroncRcGOOoaSI0i11TEbzfeh4cLm7AjvQMnth2FdszDxqEBbK4MYHhi2HJ2S/h3Jr3J4EqNlFyZ6vkq99zW5GhzRVHd1WocAxVPbdJQYKnGsQVmUivCmDaSgYZxzIQpHtPpqVMZxjnLZyBRGUVDPYfWE2NIZsbZg4ftflolEEVP3zrEmksY58gp5K/DGEdB06c3Ytt9E3SAyxgZGuKoKIcZS6cjHk/Yk6LjfeMOeF0GjMS7y5SOyZWnhCsveisOyc7F2sE1CMQyWJjvwCO9W9GCZuzGEIEzguVHLMU23e4YSZo+HSulMPvkObhx/a3YkWX5FY5amWNVBP/2RHdPvU8VrgGJiLIVIHRdP9M0VczIFCmq3V7Q0Kzaoe39grq7zj/l5aZz8xAZoHTIzQFcGYFKCCM7E8gXPFi3ZTsS7OGpXD99MQ610xl0tISw+e4UHeIYsrymUVgk0IRSXQFLT5vNEsqIj6Rw6HEraPoqCCPi3K6q7C13/6T6SmNW8NHffQsf3/pT3JHrxjEvOQVXDfwJazCA+7FFExj8eXHWSScgM5qs3ruimWXyY448Dlk9nmEkAVWF9H+AvLqn5Swwd36TJOWgWwcyRfyZVhFRTtYghiX+NMUs2elydROIJr/pSYBYttU2NBCaNlBU5k8waZKxd0MvYp56DE1kOTzPYveuPgwPDSMxNoxkdhztnXXoWzOKiUQRo6PjCASjHJ2NYCCxx2ae6T5zrF7BSP8Y0hN6FFeuq3yuxwKPSHqPTGueqspYJl+2h3n16nBdNyPrKaBz1nREOZg7KboCizjSmuGZgZ5ND6PA0WkAUcaWXCQEp+7/7sSRJjUDHVNX66hxJzUQ20OgsdlgDd0lW26mcRRe/bnRRS5YBCpbg+zI39JLYwmMFl95SWNxT/0DXy4M/0AUxYAHfeMcKY1VsLtnDLv37DQzNmNeM3rXZhHfU8bo2Dh2jwxyVMbRld5C4HPAzfZFLu68IcwpWKjW/vFIAPNSX2lpBpCc6EeBMqn3BTAvMBezPO0OJnLAytbjcPrcM7GiYxHecuoLMKOngCNCHVhBR7or0mx1eyIl/jsQm9d/pUFAwmfDm5YRWKgR5PvYOX8GCpLF5U80qakEDv4mgWFB/AlgVZCZluLPQEgyjaXkSlvdJ+lLzF7YhVQxzVI9yOWE1DLS+SQd5yj619C00ZfJlKkTfHo/YRDxoRxKewT5AI4+6UhsXLeRjptAI3SqLO0dcpaHVAszYDl7j7eE5Y0L8fHl78K8oUZsGexFQ7yAyxa8FPXlHhw57Vjk21LoHXwYW4u7sGnbBswot8Iz0o5buu/CqcvOQ2KUIzuiN1lIqIsw339/kgStgXVkk3luvdmhpSlqG91GVdUIBjBtNG0WrrTMRkBx4yidyA0zR1mRFCIQWTTuGU3TBZ6iD7tu6UNjoBHZQMHmU8bHNZcDjAwOINRMLTkWQWHIg4GdOQzuyiJYarR0Wg0wZ+Ecx9cxYLJ0Ou1y3J3Nhy6O5L7/vatVqEXRkg6vh6MzOu2JTAKR5iBHcgUciUNwHEddDwzfhs0E8F3xbaiPNWFoTTfaR5oxt3kO+gPdmPn6CDaWd+Ora36Em3J3YXtuB4vfO1/2704ejy/Ejq9lE47pUqO62sZ8G7U/gSWQ6IXcNjusdqeWMQAIeFWQGBkcSTXBajyXDGRudMUR7XNOjdLJofhKP1J0jD1J+k90aqIcIgcT9RjZnkU5WECwMQRPzodcTwbIy78p4dNXfQIffvNHqDEDrIEHazfuQCTWiK1b1yGbzSLsD6BvTx86OloJzDKG6FO1tc7ApnXr8e4PvBENlSYc27LEXgWzYWw7NUnFXrxQ8QZwyvGHIzGxBw+s0xMRlAtHVq971cX4wQ+vVT/7P0nyTEzz2PyMwFAlhZu2kCmidGS28vm8xbEbnwYcR8OIzAxRpgYUgaEGEIqr9K6GM5DsLWrKuQeFwTKCu8M0RAEU6dNUSiybGAlx1CXH1ctRWXlPCbkdWXjyytApsKxvovLPR2f6la9/PTpntKKhkX5RNoXhvh709+xAemiEvPgxNDiMXCZnqyXnLV+GX/z4OkyUksguyiHdPo5hZJDmJhnI2Tn9xNMQH6CjzqJCBOf01mY8smGdXf2/Ss4dHDau+xPtPeNPYKG2EWCc5RRaviFouQip+kNVkBnYRO5lERtUIzrlp78DkuIzrnTeyOYEOovtPCEoCrRFzDvWHEC4jt5NMYjiBANK0pZuQWXsGRqwI32v4jmnnWbTBsFgEPVNnTbpGCCfSY7Q9GmBoi0gIwCJSn03KlOWvctjwZx5GBnSgi5jxPZBVmmlZzlOzp6G1y28CO8+8gLUF2Zg+oMdZC+i5Wr/J8nrvAmUmofmRD+7ecm/yU2XhQduiits2H7SXHHTH82ewGX+BX8GLhO+QXCv6WKYzQVpvmcKWRzlyy1QCmHX/QOI6X2CbHT5P51drYjV16EwojgaGal8lqahELdd3Tt5rrkl4LWXvhx33nY7tQ4BsXA+OmYF0d4+gVB0Fwr5CZSK48yW2tZbxkR8FK96xUuYyo/WtkaarVq/paJBFh4euwVNDfS3ugO48aG7cGbdImQ8O3Bs0wzM7ZphZWoTR48m96o2VsS2/cf8VyLVhqSKsAEEFhcpB6JH1dlxpm2hPEFlIJQJNHCRNJQyPOifReeOB9JWU0jLPhRBJjBPZiqZEIqbPQh6/Whrq8N8aoXhnXGHO9NwzihOfngoFEF/9y5i0rqA5fP8C85DF83LzTd+CxX/agwn/oBI23b09X8QvX0/wMYNd+FlL7gQr3j5S5iuaMJoZ/wc66LmdRiuIEKHevPYIL7R+zsEZkUR4DmWFOGb0YJxDGJn/x6Wpgd4nM7jzDEJ3Dy2epJB6yziWbxprxIUJ8xU+tQBnXU99mTh1Wb5JyfWLFhtVZce3aiPJlVe8R4/rmQXi9UhlUoRQG46tzwnvV7NIsDZojMmcIb8efjrAhwhdWDWsumYf+xMxKaHEI432SvnBEatBEgmU/DmcxhNpBEvTSC9awR9vWkM9I4gzqG/vZyH9PDWn2DHphuoicbx8Ma/4pc/BzaupyNFDVaRyfLoUSPgvz92Bf7rc19BOi0+SoSBH8sOX4R68nrXQ+vQEG7CyUfNR37aGBZNOxTFSBJ9qRyG+0ewp28A4/EEyrmALU7TxKPe/+ys/dZGqNsxIRLgyJFY8VNbx+pDqGvwoS7ciBD9tY0P78QQO4kjH1dW/3xE7vS4gRq1evq0ol751ubnnksgNGUEjcZ2upX28lddgudd/Fyksmlc/7vrcOuNt2JiaEyJSOqhBXzqp/+Fr3zhCxhd7Tiy8o0sLw6522aEEepoRN8jQzj7zAU4/8JWlDw7UVdfj/6BOLZsSlDTjKLiK2LR4i4cd8ypWLhwBf7j/T/EA/dsptWrJ2cFvPolR+DP969BXetsrDplCZ30KLp3PoKeLb3oZYOW0sAnP/I2/Od/fA0c3TvlU25al+DUz6nbXtofABw567+jiWrSV8XVPqcRM2a2oqd7CKO7WagW4P2TEfnXqydcqq2oaqFzCYR7VzbOP5KuVWv6JEhmxt6kEcjgs1/5PMZGx/E/V37GTA9K7Ioycx7dBXfLdMvz4pgLj0YqOIL1126Flz6RtLx9UIQNsHDRDLztbecgVNhAXTGC4eFtWLTwDA7Vj8LAA3GM71mLiV192LZ+J5YePQ2LT5yGIT+H4nXz8cfVD2LJ8oXo64tj3boHbd3Qjrvo6aSkd8r45uc+hfd85KNI06zOXdiI0889DpnYeuzqS6AtFMRIdwR/vXEnaxaomuun0tCSq/6bp8hql3HMiYfj3jse3Ct6IyfeXpoK0H88kYNa8NRSLXhqqTZ6LXgUfqAKmPtMHa0PwHrwvZ9djbe9+a2IDyVYup4MtZk9bm56xdbxlLK9JVz8rrPxh+/+DYVEAVv7h6iQSujf8VesW/NLYq4PY4NxLD78bGSiC5HOBDEz5MHuO2/D4mnT8eDGh9BTnED9YSvRn+zH+s13IZ/pw3O6ZqK9pZ0jrjr88sb70bikGZu2jCBcqUNiTxavvvQFiK/fCN9gE7JNQHflHuzK0aS1tmDlijTqIiOgy4Sorx2/uXoc/dvIq5locyKfFuqgfzXcP0afUnJx5fPsEvW+t/oG+P2RBCDTIGat+Um1TOvY3Q5Ezgyvx1/ERz7+YWzdtgU/+s7/Q45+gu56m/O837xrgaNwaaUKTjrneKzftB6Xv+KdOO+sk/GrH78Mezb8EdGwD9HWuYhMX4yTzvwAy6zHyMRWZMMebPdP4Pb+rch4B+Dt34zBu+/HocubsWPsEXS0t+D+vjGkUyV0Rbw45+wLUcpnceuvdyI5lMFLLliBm37/CDalerE9uhuzGzqx4Y+b0JSah77RYTz8cAH1HIXFmuqRLesG7hxseWiiihvVoVZ2tVQbpmPKuSbIUsn51gF3mnM6/ITZmD6zBYccuRiLVnVh/vJOzFvWic45DYg1cHBBHzCXJ4onxSgHnB13PyPbp4MeAzyuJqjVLlM0wRMgmwPikPhr3/4KPviuDyIxnhEGmC3znayTe6CyXAnWVthEaXfrG2fVoXdwB15y4fNw3IknYfaMeYjTX2mfdzLqmo/G5ofT6Csm8Pubr8foxARec9nLUBrdghUzGxEf3Y0ZSw7Fc159KR7qfRhrd/dibmcDQnUJdExvwKrFxyMWnoXPfu5GZEsZXHxFAyqxJIZ2pTG9sRHtnkbce+t6rFi5FOPh3YgMlun3lLCxN4ehMY4POUpLsMwWDvcHdqcoLs0AqU5uJ3Rlqto4dbKN9aIHDX+4jAtedhIuecO5mL2sEdlCBnEOCMp0vv1hP5LUtt3rxrB94y5sf3gIO9YNYsf6YfRuHcdIX8YehrTs6CK2dIVx2HGzsGDJLOzs7ieYVdbTS8zxQGZLpAJrwfNk1bCTfs7CLmQ5IhrYNcpBh3pYzVDehFkLSqWRoN0wnSuODYRxyRXPxW9u/h1Onrkc//ujG9HR3IU7d2zCpvW3Y/Xt1yI/shNve8NHMTxAgQ6mMZyMwxcs4NBVNEsTWbznPZ/H0tMy1BZZDrSaMLe1DWOpHUgWPFjSeCy2ry7j+z+/B69/9yFA/XZ0+JfiN9c8gMWnzER2VzvWrl2D3vEgGlJZtC1ogG9aA8aHh7B0aRje0ARHiA3YQbAtmtuISmIETdEmpEaj2L3Zg7UP9GoQadRMM/SqN7wI02e34Ybf34Lbb7iPGk/3Eh1SjTVfpsGZFMjx5x2Ou254gJZbt15k5t2YLrnydMi5Soiyk2rUuHT5HAwPjmFkOE7Zu4B+avQYmkf02Aw+MfLguOOOxEOr12LGrDm44n3vwg9++SscfsQq/Paaa3hdeaqc2rJUMZo6aS071jsGS2iaEcHXf/BV/OSaX+BV73ore3kffvytL6Bx5zoUbr8e0e0b0cqRWWO5DymapHh5DO0dQeSSE9jTX0RjqB43/vlPaJgHZNNyaktoCbdgjI2cpNYoJNMYHcri+Oe2w1O/CaVcDvM6j8XOvt3YuWUCq5Yuxf0Pd6MQpJZp91MLMp6nYJ+AKpTq0bfHj509CUSocFqaykikywRaBTlqjYtf+3wcedZK9KR7gLoS4ntSuO+WR3DTb/+O7g276MuQHZOBI2PTTF4/pi2sx5zlLXjoVjpSJXfN0RNvB7eTjgwnyWMescYIClm5C0999PY44BGpcHd7ouSCwdl69+zAzPnTsWtbN/5841/Ywyr44dVX48E1a5ir8nWFpj3/26cg81hxeCeuveZ/cM4xPpx85hCOPop90d+FpY2zUTf0N7Rt345zT3wBTjr3hegb28Hh9hAi6T1Y//cNmE3NFJyzCg2FDjTm8mhk920mIM8+73jctu5vaG7Ue38CaIk2Y+O2FHYny9iTy2I3fYs1dJa3bvOgoW4aOuhHbSN4fL4QVt+zFWP5AsLNPlpdLfDPoTUW4bUAduwYwFhvFrl4BbOmz8FrX/06DPaNArkyGkIVbN9yP3Z3r0WkPov6tiCmza7g5OOXYuOD/YSD6q3/0q7SurQ7wSIufdcFuOsvazGyo0xwaZ77ybSD8nHIpEr/6ZSLlmLr1j32nP+TtyKPJub7WGbr6SBqEAr61LNPxv/7yS9QzAcwSPUZizXgvnvvwKsve/nkxJmoZXoAb/zwuUhlt1GzxFHuHUeaw/LnXvxq3L1+DU4ITmDNxh1IFZtw/KowmhuWIhhpR//GGzHRs42NF0L3aAm/uqOIoVyEok7iJa9fhPj4CA6fOQ8N7dMw0LobAW8OmUoYpfFx5PMTSBXkbOZRTgaR9xTRSzeh6CvZc/EoRWxt9bZ1SQLKiwJHUvJLWzvrkWdvTsTTeNWLX4Db/ngHUvE4AnUeROh8Nzb6UQzk4Y2UEQn6EAuEECQuhvqK+PMPJ1DO1RGAbESP/EA1KO1TKI/zX3QSbvnjvciOU8vYhKm0zZMjaW29FKLMOjTMiuJ1b3ouvv4/v6BZ1+OSmiN76s3+DwCPULDXT3IcwzLu3/AQvvqtr+H97/sgAhwSr1+3Gc3tDahr8OPHP/4q5iztwEObbkLr9G249qoUin0h/Nf7L0ZLfinuaerGkrwXwYcewGhsK37fP0KTRB8j04ZCcxzPP+VsdLVQwzS3I075j6YSGBzvx46Ne7Dxzl10Krdggs7mvK4mvOCyQ3HfljsRLPgRra9HJMSGZZrGhkZ0b63grjt24QXvmIbxZBt+c/1DyKU9bHAfFhzWSECNIOIJIzVQsUd6TjjhUHgKYdzFeMQQLWsJjdMJmvYAJRBBX38czbMaMZxiOvI7sSELvzdsd/LDjXSOX7wMdbF63Pyn9di9Yxznv/QM3PjLWwgqyqzshV83cM3sSIs8tqYQWPb6kcDRpy3D6ZeejPv+vhq3/GQ1fSWaPDrwFVtg67TJU6V/AHimkipexqYd29E7Mowt2zdh3oyZ7MHTacKHcMe9/w+LWxKYEQqYJnjJa67G8Sun43UvX0FX5zD8bM0fUVm3B8PZHE4+/3ysPOYY5Lw+bJ8YxcDWLVi35QEU+5N4+bnHID44ip/fswkPDPaCTgwaxvyYGMqhrhLE7MUzyUoQw/GdmL+AflA2js5p03HHfYOYGCkiVueHrxhDuZjBoWcUkS+U4csCS1tOxaa+HmQ7B9Gvl0j1sOHHfega8KAjQ+1Dh/38I1eitaMeBXaG+hXzcfeOHfj8174DH+sUqwtiPJtEtJPHySgGH9FtB1fkNH91FZxy9iq0tYWx7oFd2LimBxU6xc6qtgOTI1XmJBzw5JwXPQfPPf8C/ObX1+DW6++mRiNQyjKFiqASn7qPM5UeBzwq+KljS69faWruwG//fAtSelllrIArP/kmfOCd70NXw2z6D1sxMHQrCokK/nz93/G3h3fhDR/6FAJz6hDf1ofb7rodd9/7V6QLOQSiAfjoM+n+F5UHguUQCjk607Em+jsZvOWNr8U3vvwVfPiIi3BioRMT86ZxBNSMRDSHYl0Ig6M7UAlQpDQhBS9B4k3CX27i8QTFS6e5kqVmSGLNI2vxyLrt6Ko7Epsf7IXvsAJiNEnfXXAJwg/vRjlB5HQ0IN3WhGJrPUqxMMaC7N0zOpCv9yGrd0pHY3jVG6+g9mlBwjOKcDGI5AapKKBtZgu1Wh7JkRTNdojNoNcpVHD+c0/i6OvOA5gqQYFanRrJT7B/8GPvxtYtm/Czq39nM+7yw/QJKbXa3tSyAgp56j7OVHoc8Ezi286eCtm3OVna4iWH4GOf/TS2jv4F997YjTVr70BLrJ0N9TDOvORYvOD1F+OPv/0j/n7/XeyBZRRzBXiCYfv0tUYackF8zCcQ8FNQdFrJnp5s9XvZMIkigkng8IkQvnryC+2Vc9nZncCMGCq0/cl8giDdg8jcaZjIpeCjn4OhcYyzISL1zJgNnisHOfragzFsRs5PfyU1B1/9wgP4/Qc+hNCNtyMcDBAIOdR76xDqmIb0SBz+Yxai1BDBOEWZIzDTvF4KpzGYSOKHf7gePeNDCPgJ1uEKtZkfqRECz+ZdiH7JlmDQSoJ5S6JYtmIerv/FFja57t8pTlX2NEsN9AcvffOLsHFjD2792d/ZOpQpL9v3YDXF/QxTFTxiUIyKXIS6iH26SGUIiMzXX8Ylbz8dv/wSfQWMcLTiRducdoQagxgcGMQRl83D6oc2I5+i6cj7UKIJCbDR9OF9va6lKG+VNlyvwwsyLE8QCFAR9vTgSA7XPeftaPAHEA+XESOAPCkPHdwsGz0Df2sE/XUF5Niw4XAAZQ6jc540WkMd6O3Zzjg7EW7vQonD8d19O+GjVnjB3HOw5fZ1iM6YjhT9l4Ysh9p9cSxYdChC24Yx2BhCyxHLsDM/hpFSnEN5apJQEavXb8bP//JnFAjc8jirPqLasz5aPWBvts+gscOPyy4/DDt2juCGn3MYb181pJwIZM0cP+ecVXTKx3HTNeuRHGZHsnahu1vj3zxbJOhyqC5G3M0lAefpAI/yUIVF1T1HV+e+8Ez8/S/sPd4YhVlEejSPU848AXUzPejfMopsbwoBTc8H6DjSHMhM5Qgce8aMwXq6IxTyormZfkqWGkP3fEYLuPOtn0Mhk8V4ZhQN0+gEl7IY82RRCBFo1ArFeA7NO1Lw9kygKdKIQiSMQDHMxgggWlePxXOWY/euXViwtQ0T39iIxpUr2MQeRBfMRJk+TyKewHijD8WWMMY9ebR0zQC66cBX8ijU+bAnOQxPvZaX5PDVX/yCYX40N1aQ5ai9kq1HqCWLiy+fh5UnMP98HKH6JgK7EfWtQcxf1gYvh/XJZBKlTAWpsSLW37cLG+7vRz7tdupnHzQuqWUPwI16wNNBLghdK0zHlL5GKVDCuZcej5uvvothepeOZlf1AA2Hykih5dBOlNkA7Q1h9CYmEKDzWcgVbfSRZ3rTkPbyaOYbKNP3IcjGyvjlZR9ApLEevtGUzfx2LZuLIZqf3v4eeHM5tAU4wkqGUUhlOForojlUh/HUMEKzWhGZ14nhsQm0j8fQ+8s/4jup+/HGt12O8TbyR7MQpE/lKxaQyeTREGmgxiLgCiEsGQmiZ81alJe0YFtDBe2L5+CetWvx7d/eiK5FUZx0TDMd9wLuvpkmcoxaSCsV5ekSsE4DqD6Sj7SRSMe64gLm8R3oZ4Mc3p8USXso2VMhLRVlHmzUc196Eu659wGMbFW+FKKX/gCBENIcDM1LdDnNVZPH3nghla9Hg/MFDoPItvyEAM1TnmYsT42Eog+HhGbgy697D4bGBpFJJsyvCbHBQJ+pY3YXEgStPpmkG7Na+eGlmYiW6lglDtlbGacQxMaf/QUb+nYhcu4qhFZN5yCNZeWZB8sJhPzI5sto9EQIAg8iHBnVjZfRuWMCuzjKGj58BrIzvdg28Qi+8q1HjF8PmsjtRI2pUV3dzvSvS88CeFSc28ucfPwcQhe9WZx4zlLMmhHA7X/byVF6EAlvmv4N2yyTpOCJDbafBiHEDEdEfpqhEM0YR0d02+zlTnTKAzkvPv+2T6At40VxbAR5fxpZGp5sqQg//aRGAgy9w9DLq/QmV81PBiNNCPjqUD87Rmd2DBV63W1zDsVQhMPs0U3wkIm6QISmRA67AB5GjOd6H3VoIg9/woP5vgBG7rsL+cXTsLnBjzUDv2WdjsRvfrYaFY6y9HZ6R5u72uRfnw4CPCLXpAlISn4QWRi56XQLsIhKI3DkRauwa3QdlQ+1A30ZjaZE0vS61eXX14b9zqM/WggmhRPQ6vhKkMo9iuR4BsVEGr/99k+xc90GNnIBleQA9uzazlFdBLFgRG6qfYq7lOHwOJdGKt6NYEszOqbPxZ4t/aijw6zX5wZnNtr6tPGxHlpHvRE6CA81YqUYoCNO/8UTQrQcQJGaMMTRFHp3IXBvL2Z5FnPUFWeN6C3F/ejhCO9T6zm61OvyWI9/Fwg9C+BRXFdlO/nMPLwdmWkpijqBmC/MxqCMab30wf5yqIyWaJ25NtFIHUbpk+TSBfosbAU2rN4oH47RxBFd9plsgioYDSMTz+Kr7/gQMulhtHBkU65kbNGZx0s/g1rIx+F/VueRCpqDrfCPpLF+w1qEDmlFR+McxAe2IRcqYOHCIzG0ewj+QJEjrSFkM2kCOooR8iEPraOuFXM6F2HPjj6CeAKZVAL3bR7E729Yj9dcdioa5sXwmf+6HhVqJlOf/4TLSQ+WDhI8ooMxXwKNilNaCjOUwykvOwzbxjgsZ4/O5NnAJQ1HpVE8HN3QrCgqQRIM+DiCob9BZ7WS1IdrCwhFvBxuh5Chs11fx7wLXrQ3zsVnPnQVXvWOC+CJ5amxmEGqhPxwGe2hesyZ2YFjVrahsYEaZXAEszsPQ0N7A9ZuuBVzFx2C3r5xHHXEsVi/5m/UHgUcc+QZGNozRsBlqKH0ejvmVcjZ99bHRkeQSqfR1THXPpYyPNqL+voGApUOe2Up6mKzcf2ff41jjjkSn7ryq9V6ux3nX58OEjxKJkE8UarVNnq02YNzzjkZN9x4G01RyKbRR4YHEKiLouz3Y3BiCPF8Ei0t7TQUHBlRo+iTTGX6yZVCBZkind36HF5/xcuxqechtDDd2y//LA4/9Hjs7HkY7/7ipfBE6Vj7NONKTsc51OfQV4+3pDIZ+3igj46ud6KA97zpZfDl4pg7v9UA27N7O8ayu6gBPWjumo76aBfa6udipG8HwTlG9nPYunMbGhs7UCgF0dwyA+PjAxhjB2hu9VMrBmlaF6POfwS8lWY0NMRsQvPq7/8A9937IJXPv73P81gaRdce67pLjy8kLXN46Utfjqt/+L8EFM+ryyXlx8hMaaJdpsgXCCBJcyFf1cOIuXzKvu43MZGiBqJWoh8zjp244PKTkWtKUVMRaPSZynkP6vjL9WeRpbnQcszGaIQNrbefFXDIgiOwZfsGrOw8FBeefyJCwX4Uyt0oZptQ10CfKzeGUKAdm9ffg5b6afj/7H0HgCVXdeX5OXeenpyjcs5ZQiAkRBTJNhY2JhnWgWDjxQF2McY44oTT2usAeEkGg0kCCQTKYZRmNDmHzt2/f857zn1V3b9bPaMsjWa4v6ur6tVL9e55N7z3qmp+3zKq1HFKM6KY4BqdyEIfrq3T7kl1VfHYY1tx2tpLUcmvorBcRNAkEU/QWwwlEYnSaK5W8Wu/9mt2j8fCIN+zpSOA59mQspRUOjp4Aojh5FM24JFHHyBIQpQKdGm9XqlnyVWpCqVMjXZPLk+waC1DkLaL3COCqFCRDdNAOBbBF3/0L/jrr/8uCsFJxJoEC/KUNEBXsheHD40iRnujSrDoiz6xYItmB43hyST+4dNfoy0Swte+8jnc8PJX42Of/Cj2DW1BsxCmzVWiV0cFyjpceeXFuPbKm4iXAJKZwzg0cAuS9MhSUc2GhVGq5WlbNam6zkAidBaK5QjVKfUiaoiyfuEgbTaJQFKJ+f7mb/6mHb/U6XkAz1Onb37zm7j++utZgWlJVqedE4mG2Otp2wS5r5LpBFYikUC5XEUhT6YSbFV5WwRPIp3A6TfNRyOdpTQg0ymeosEgGZaw9zmH6cZH6NIXyyUe06ejSIvTTn/ZqW/Cdee9jcxNEQBNXpvAz3/0JnR2d2JymBJN33mndy076+bX/RxeedWbMTGsOSq66xQ8DaKzWp+gBCSAagQ2daFGvzV8UK3RHotFTXpq3snuTpinFK1UKvjnf/5nbN261e73pUxPx3B5zunBBx9kg2uVHKUBG1rzVnqOvVAp24ducoWCMV3SRmMy9pYOpsuy99YaBfb0iH0V+YJTrkJlPIBylsCrR2nDRJAdpmSqS3I1UWS+klDheACZ7jA2LLkQb77xl9HXvUzCDF3pTnSmltrrVsrBAoK9LIWCI9obZT3qOPec8wiuOJLJDoIyhng0RVc9hUQsjXhwEdVdD72xDkRiPRpLMPDrCVi3jFbEupXLJnUqvLcFCxZ44S9telEljyhfKKHEXh6iN1UiODQNUcoTRDSqNaZTrVYYpldIBuzREr09tVCUV0apQ/tFM+t1qqJ/+t5f4K+++AlKhDoBFDKwRaNMT+CEglH3ho9SE3/60X/D8s6TUSnXTCroY7ktTW3w14wU8K27P4cvf/8fUSWq9LXkU+efiQ+9+ffQ3TEPufFJVCtFlkkvjhLOxn70WhdSTdP9XmvmcpMEU8TAU2f5Mm+qvF6kZyYQ/e3ffpZSUet6Xtr0ooLHPlnQamJoNEf11EKQDa6phhpBFGYP1pOltpwyEiAjZfAqjZYf6LzK6wQcDelEPImJ6ARe/4HVyGkl+ZCmMZoEW5DqJ4a1q9bhd97/WfRQMpQnaA/ZExy0VugFEZuUTlk31RHVazEJPDK62p3HL3341XjNxa/Ba877RaqqMjKpGCr02orFnEksAabAY6lUPYuv72aofpKQkqIyigVyPVNfLBYszs6dO/HNb3zda4GXNr3oksenBzdtQaZzHqUAgaGxHtZMPVYf268RUGWK+0BYq/6pa6XjAiHaKlIHVfOkHtz1dfzDlz6Kqy/9GbzhoveilKNEqEeQTsQxkh8j49MEhdYbT5LxYQIuTnVJa4d2iN7VIzWj72RNTIwjnc4QvDTiCa5CIYc6y67TVlEaSZwiw/RIi979IztG6eUVVmkMhcKqEyUn6ycQCTyTkxMolQvYt28f/pt2nnlax0SrPzs6JsBjEgURvP9XP4j3ffBDZGSQGxlLhgo8RQJEH8Itsffbd0stESUEr8tmqhSoMmIVFHJVdCTjqJYUv04gTKKzo9sGFCURivk8OjMdyFEKaHF9Jk0viAZ6rekkHeWEMR/0sIrFPDIdGaqgrFOB9Mr06r1cTpImboavL2X0lUF98lvSTlJGUlJ7xdF1AfCOu36MR+wrg8cPHTOSR1XRakCppO37DmOC6qgpVUKG6Z1islGKZfb+ZJIShB4PmeL3/Bp7twA1MT5qe5vJJmPFaL0mOEWbSedaJyMw2hcMA01KiJJ950JSqbOzE4ODg05VcpOtonf9lAk05aH0kiIx5mWSh1nI5qlS6tS1VIR7PZEgdaqBQAFHBrLy/PrXv8b6l+wuj4fxHZ+OIfA4UoX0HNSC5avx7R/dRQbU2eDqyVpNGLcR4qZ9711GaNWYWqa60CviZMhqPKWUK5okkXEqe6TFeEWmU1wt4aiTuSEa0LJR5BkVcnkDoa6LuSUyWvEqAnDd2S4mmTzG69EVScYSgRegsV4ry67RQrWagaZcLmJ8fBzf/8H3MXDokKVx7yY6vuhFA8+iRYtwyGvYucgYiTjOu+R6/OzbfwGnnXqahYuxmk+VKsikk8jSRinXmkglkuzddIfp0aQzSev1aaol7WtUeyHZS7bOl1KsVDZgRWOyoTRG0DSJIgljhq5UENVeLB6l9JpANKyP/BMwBIDWUsuTkn2jAUxJHEkbeXV5glCgufX7t2B4aNDuQar3eKVjTvI4CuH9v/lxVANpqqE49UMJOX0uKUj7hIyapJtbo1QYOXwYkwTP+PgYmVkjgBLc4uju60X/vHno7u7hvo/qLYZUJkUpFCUgCBJECZyoSYp0OmUz5ZJC8ojEcK3y01JX2S323kIbY6oYsAQGBpvUGRoexP79+7B163Yaw3tNGjnhdAw26fNARwRPJpPB5Zdfjv/+7/+283POOcdGRd3r4fRWL7nZbiG2Ropf9apXWbyenh5rYH3szBfzIjFF2/ve9z7s3r0LN974anznO99h/F5s2rQJD9x3HwVAAG/++Xdh4ZozbGS3RGbqg2x6x6AkweLFi/Doo49QsnTQg9G8UoBSpEAmNxAJhc2ukGdWb9XMHrKxXf7lxsasTpIYqpNWIsZ5nKcXFNNYEKWT1JJsJNlEGpyU2pJNpNkQ3qlJHn2FUCATqMqUXvVW1cqUyjPDue1+TwTSgpo5n1UXQ/yxFgFm/fr1Fr527Vpccskl2Lx5M2589Y3Yvn07Pve5z+H3f//3ceutt+L1r389Hn74Ybzyla80I3TNmjUWX8d79+7FvffeyzQ7cM011+Azn/kMNm7cSIaX8bqbfga/9+m/Qp7u9YrFvWRUDmeccRoOHBxCd2cS555zpqmC0047CQvn92N0eAinnrQeK5ctpRfUwoXnnYMkpUqOauO8s8/EMqnF/fuxbtUqLFm2jJIrb96SXgmspzXkWqvfNCjJUpluAqqBTGc34sk0UukO3nOR3lYXAR8iWDsZp8OuaZ19LBI3EIWCYbZRlMf0xGhDSe2pzdR2JwKZ1zsXLWODCxhqkLe97W344Q9/iGuvvRYrVqwgQw+YZNq5Y6f1aNFHP/pR3H333Qak7u5uE+HLly83u+bzn/+82RimEkgakFu3do2TXKzC4tWnYN6aU7H/8CCiwZotGe3u68fBwwcZt0aJUMLY+CRGxybwwP0P2ai0VFE8lsKu3ftsgPHWH92BvQRLR08XjeAo8rR99Ox5T1+PPc7ToETS6LT24VaIkirKksls5lOuFgmYBOOXCCJKr3qZgEmhGaBEi8lQlsFOm4Z2liRTINxCjCpQo+EhgiUcSdAL7KQqTNg0iKSeOt3xTkdUW8+EBDSB6ejiW8qExrCtLw3jNW+4GWvPvgD5Ug0JNnopP8kK6WkBPWIjL0ejxSHzYMJhMp/qS6pJXpWpNLMzmELGro2rlNGkgSx3WzaKry5tBJiM1togCiCTEFpjJKOX/0z1aN2NDHLNP2lqoyhvi+pKi/VlUEsaCf86l/ek6QapK/f57wrBVzEXv1GvMEzjPTXL1+9gxxsdUW09E3qqOl9+lOjsCy/FxVffwEbWW7/IFaYPR6I2/C8gyu4QY9TzHVg0VyT7omKg0hJUyU59XkDJ85OTppa06pCFGIPtUwfcBw14DXPd7R0RLKtKkFRpu0RoZGvJh97CFSCoUvEUwixf6k0gkHqSKpI08efLVKC+P6o7kVFtdpckDsM1uWtzabqqinHTgrfjjQKJROcMjjf40xiuGZskNQCdVOjja3q3oJZB2DsG+RMzRLIlRIrbnk7HppoEKgYrneWnMQ+e63HZOe0DZecHtx8TKMpD9THSTrVnuKSL/2Z6Xz36ZPEZT+ubBSKrj9IKeN6xn6d/7u7IL3qOOs4gVUIptFfc2Sqr/SYUZ2b9HCnc1eGlQrPvkgHqbU+8CZ/x7STQ+MA5EomR6rEGPAJFwNHxkUg91tpZ2fptrv1c7e2TmE8pIJoNHKUTiC1c+fAWdI++TaJwSTn7pAHJ7skO7L9H7cc/JZ+ewEVraBq06onqhXrDxdQnH/mzT0DyZ+Q1uE+aJfd7sD5rLVIePuTEIKU3EsP5E+OMN95mZahM7V2A65QqyitW5LHYhSvabND4xLTKy89PexfspJQ9wiOE8k+gsrJUJ3YgX1Y48srz0k/TEco9AWiK+2Kkz3iRfdCE7aI3Vcj4PCIJQD6IBDZl2cZIAcZ95dgxcDaJce3hs6WeQGHSwfsprg8cgdyYrSTai45QVYFFZbXf40/p2VHQt1tMlHstr4b2e79IvG8n66kCCHutrsnYFSMNZNzr6QifhzIhZgPK8mW47clL7acA4cVTHURScfoZ0wUWH8g8NvvEL0ikY5dsinywmJ3llSXSfoa08gWLEe+PebsgZao2apdD7YUof+WjvcLbK3R8EwUDm0hMaSON7j6B2htaxFONm4gBkhZSWYoiIEloia+SSA5Us9KS2sFpICAJQGYPMQ8fTFNg8alNMkkFWhrFmV2Ed+53COVr6tjzwLS38lX0bGw8KSlzHyyzCz5xKGjinO5ouzhvZ7apHTW0wrTxPKTPtbDR9ElrkxBkthxTS8VTfb1GJ4KHWKdtOkdHSqcyBV4fMCbR7KJsLYYJfErIzUBASTdF5sIrF5ePX8jU4NysAlVD5WGAY5kmibxw78A8yYbCWY0jY0l10OYVaMcnJgXN+/F+BgSBhXaOxjhsnIORbDmCGKd20l6BbDfzUpQJtynyeKGoApffqXVuBrOMUR2LyQoU8BguMmmjY69cZmBRRFY3kXfd0hloXYGqv459UByJfFXle4nm3Un4sj6mInVZUw2uSkcg7yaN2o9PLApGQxGEoxFP9LMhjKHkGxnXYM8OeAzUgnRt1lbadF3g4EVts0msFIMCykObF27Gs/bcTQ3EaazHwGCXLC5FomOoAiwJQ32pIlJkL76WfEr6GMAtgJuuedf9Y8XxwSXXfqpDsHidOxUrSStpxjAr7uhgfCKpMK8eRsqkPQ+/UrNJ4Yrbdo/HOInH7iBMqWC9jyeyD8hUsxO4V1NYsDZjMoGhrslGlo1jo8MiqR9jsOwJEdWP9Wbmo2sMFWhMAnmM0tiP/4EOXZM8sPJ4bhuPFd/l10YK8HgkiSOYTalbP7K3d8rN/XwyCcQ/32EwMsRwY7hieiMUc9B0Pk+k2Yl0frT47aS4Ryz0mCPjmvVvNqZ6sKouSa5eafNUimSAkFVjCWyTVHIqyN2wrhk+pg78cPdzAseBySdJLp2HI854FkP1DJdiuL6qPDzgWP104JGQpp1AwGP9DED+T5zXn0DKYxsh5883zu0a0/qAs/TqEPyzmC65u9mf0pwkkUBGNaFF3nouyicnwrnphEyWESAJIdCIsZrDIcJ01UgxaW+a9NJmjW6M8Jjgk8c79XeBVeXrKVFjFtPJBlF8DxpTiaUyrTSf+T4GVA+SmO+TV2sj/7pI4T54TRoqnnd5Kt50Nu72rFB1Em0vFPnlvdDlPj1SC9K+IMPVsOLgrK7mGMGNEsEZ136IkzaO1MI68+wgbsYMi+BQZDaJYlBNSKpJEmmhuMKkwoQepTFDloy1ckziefybkhiSC25vG3PwpY5INpX9pmwrt28HkcJ8z87dDYnJbYqD0VVT9Rcd659iuFiuDP9sblKiqcQkHStd+/Z0yU93tHJfeJIcN/XkGMGNf3LFbSEYQ3TNqS+nYoxnDDeGSW2pY3i92YgXBTIzRhXRI80qi2l6UE+bK05AUCN76XkocLkuT6Z5DJdh3U4KdZJKrNeBt/dIdfPJjW7zQJe9Tfn6YDsqKYqV4ZL6/49Muj5dtiOdz96eLvk1eAp1fgHJ0CBgGMPFNN6bP4gWjIQR4hb0bBK7riNjPtnOeIEmb8ra1LtBgsTEmZjmXRKTtWjK2UiuAZWfi0c2yshS1iJTXdy4d+6zHnnxJBnJB4mTB9o7Kab78AKY7/RPJNAboBTPAqbz0d63e3yyuknqKZibt/PIy5O7qc0La481fUMid8/T2zOl9jxffKI+kYvqbt/sGN6cJIPqqfVaU83Ba85jErEBDEg8ZwRjABnuwCVSoEspI9RUx1S76Z+u+ZtI8blT9hYkD86lM+kicHmkskQCw1R2tncHAln7z8K8vZGisZq+dLJrbZdF7WmfSF6e3NltWTZ+XN2/f+y31XNJz0eez5yIE0kVah9KBt9lduMu0w1sQJL0IMj0QgJrOXU52Rem1mi7yF4Q4xQuUlJu7pviiq5SRNzrUJsVxwNyQGAxbHpFigx0im4+s5NUBtB2SaFjv0zSE5iu/BRHwYrGvalhD2yyxY5G01JFxSiuNoY1nWRrv+7IP1f+fnzZV+3bs6HZ5b14FNTTlbpNGblqUL9R1cg+I/QmCB9IFs8mr3gippIxLp5sFEkLBoVdiIXKBVOg11UtHwGAm6SESRfuLd+6jtU8SunKl+tuBrbK8UFDVekdubyZ1if/il9fqSzrDCJd4mZ5qaAnIQHDbD4e28Z6ODOPaVUX3T83V7qfn8oVg135zz09eb1fKHLskHTQxjM9HKdNKozstMb3WsdIEkIDhP6I8zQPPMnEa2o38VRtq3U98qAEANkR5o7LZlIYI+mpAwFYdk+AINXPeOKyZBwWrjK8QFVYCyuMmM4McZ77EsTfT3UCb+eDSqCxQUdlxKoq3IDWdo9GLrqRoKBN96bX9+plU1MRLA+C22IozF1zKn72puttGb/EiRgh06WKdPtCgt/YZJZTEy7ApIF/72wHXxKY2PaApueZNLGoYz8fMUaH8nqs0VWEqTsXR8xQHaw8AURxrUxt2imBF+YDgmTpSaZ26R3amJHqZBUkeTuV3i5llI9+1in8YAFnOoojZm+5CWRTpA6gPBTGjcdO6E2VSlK9FMiLU+TFn4rVrsI8qfgSJAoP9nRJBaqaKdbwwFju3yv31jz8E1isUflTOrWjgUitKoYoE7aHdTwdKxvGcVOoPGYCbVKFWsQuV98vS+AS8OycZCA0RnDjdTtzlxxTVb4AJQ4auBTT/UyC6eeDxSvfQENyAPX3lJgCH6lNA5KUKmxzXDbP1aK0ZDwJV2sP1kFfdwzQFtLmgKA9r7FM3Xcbbkk60aayXHkvZTLJY1KEezWyNQpJbWoNrT/uLQ5/cuH1uhM/nc8E/1zJTQVJPTHMJj6lepiPAGRSRyBhurrmtfjzJZ7PaJGBSLaVT7xmNXRFKDtVzMpwISSvLj5QlLcO/Tw1ay91or1JLvLa7o3RNMIuco8E+aRjN75lbcF4ykm+AWUs9No6i8W89DkCVyttahdXHa9KbeTV9TggW88jppndYYzg7XGvYxmLYoANtJEU1zGbut8G81yoNjepymuKwb2y0rHaX8x0Tza4/AQi2Usa/LMy/fZ0WVl668SuWKOpQ+YnhignJdRvKr13bmBlmO5Lo+eWWHmSfCAFJfUYZONbyk2CgFFVH527mBoBV0WU1t8IQnYI3YP/SjkJ3Zmbi3dkUv7aRC6PlyIRB2xuNRgb2vVitTP3OuR9GTukaryGE5CEJf88rEduuckrmpqWcJeM/HPtnRHpmCcwGZPdqSuLccQY6/yK2ibZ/fJUuLJ0CR2YbVbfAr3M7LrK4yZGExleaqu7KTZ5YDw2yenzkpuz3lze+u8W8gtA2hTJ7Q1g1uEYR+Vwk8pzas+lPzK1X7cEL0liRyOXeB9+44qsQdUo/JnU0bEHMlMJYqxPvCZmKBubRvDS6WeXlYYXTaWR/CbTueWlYCuC5wwTABVm4z78+UMJiqS9Qk1aibj3WGxpbRkJvbiwBjkZRTaUqq84zn5y9yaVJanq1mKrEaSGpUIFDNlHLn/by6DXMcvS3lSvXSUxn3Yt50seH0A61n6a/Mi6oM0Tdy9R0hO75kqbTieJqQKMGGvNpXu3nXo8Q8R0MVagYOuYauBe5z4Zsxju+qf7GdP4c43PTPXHMLfnZjaDY47SyR03Q956vkAl5tqhS6PjKRIYmKuMEZJfF3lvKkvvFtR9ipriNo8tju250RDWN8idNaQltj5zXRvY/ek+lYGF6L9Hlq/+qX1cfo5s8J40FUDygdKeQ/v1lxY5teUDwrsRXyLYNbaGqS3t+VMzKW4kEkWUm8IFAn95qYtFVcIG12tPfJVnYBJKmK+MXi8y81M4W9kPU9GKoIZndLn/ui4GKsjyEKMUl+Qzy6SRVB6PFcMu2DW9OdU9HiwQ20Uvkg+gdlIZlkzlcNOx1Z0HkkszSBdZX6uSAUMbAWgSUGFuUHEm+bnMKvglSCaDrRH1JxDxrt0mO0HnGtDj3lrKAUEM1+tu9T4+S09mi8k6NgljDe+OLRlJqkRqTWUpL60glIqS1PPVnU+qjvFBJInIAAUxNyMx2OpDaaNJU5HqaHtukkL+0laPs9N7F81InUQ4bTCtbbyoWNpshaTqxXC7J8aztUZt82yWl8ItyKCtAxLjWVhbXJLdpjck4EhAegIkXzLEDusYYx4EQeO72Hp/jTFaF3VORouPvidh6kStzDCpOXuigsemAi0fpmWeWtqhfMwu4l6kvY1iM077PJP2qo0BwYL4T9eMeS6tACN1Zk85kLQWyEWdjqfyjfG64Cfjj1ddWBvJGwuYR6b6ChwurZ7Y18s1xWwpW5bE7KWKXIbKy/Iz0jXv0MJ4xTufDidM2ocejFy+fhpH/vHsuD4dKfyFJ9NQQogaXC3tM16vXxPzrRd74zrqWGab8E+nfuMZOMhMSSBzfcVES0ejlBJA8eSR+SQgNuqKxzwsH5eHDsxgVgDTq3yBUd6S2TPcrEwlVHzWU/1WMFI9DVi8pli6F1eA/txPf/7mA9lsIA3w6Ss5llJ11hXlxf+Wn14Kxfish2Lok+gupoxuR35+Xm1YH+/M24sUx+8oVr8pcmmmK+ifz0VHCn/hSX2UTHe9Sr1eDJeq0l7LUs3e4M+8Mt68JI4ts+DPZuLVY9VwvGdrfDaOftZQApAan0y3cSFGkySShNO6ZZN0jKef2kQ93vLi5ksskdgkQNt1f1PlmbcMWfVdZzdJUqguzlZx6YUAt7N219527kBlm2Hujwdpo+elA706RR1Hr2bW28eCrYZ9hV6bn7/pfcV2O9trU9FWvHddpPDpMaDp8Jl0pHCRD9VjgwLz5i1rSdqI6XWqqnCEvdnsCPU8NpgYzDOpCWtkAsuYaaE+8ZhxBRA/jbWBBTMfSyd2+wDzG9YjFudPdspFF+B85lqwEvjns8grxtVZjLGorKE6AUFmdSXApVr1QdkpUiLGtfpYomnSF4+tjqyyJEfIPDR5gA5ULvHRyX91jABvqyPbyG5ninTSVq8ZpG4xm44dAJGnrqHUSHZMRluv4U+NKiZIJaiP6cVL/jXXgK6nO7XGM/6zjUw0u0UxvDCBSOJCnpp6n80lGU8cUORKh82YZLqGZpTCiDNCNFRlXL2dXSqDZCCU58U0ZIwVbHUhGVMEFwFHANaNMTutleZ96GNtNjDjcGzE2jFn95OENT2uP49vQUock2oSN0aufVS02sYLctUiuVe96L2HzJE2lF70rfi6rs2q6+7EO/bz1bl3H1Oka9Pltsc9Fiho4yOskxpWTDVG8iacBJF35N0xz/0eZDep+1SwMmGr2K0xjpihny4qvZGie1LBQOSFmVSjVDAGsrE116WPXOkbEM1ACadfvAiveeNFqLeKFke5shL6ZyC0MA+kU3X01KxViCQoyXOSOlTtWKrjHa8LZF6udqw6iOyWZTzTTLO5Lm6+JFF63YJOrf4CpPKymVOWzMSuaLWrNhdfm6ru8Ka4Lsw/Filu+7lq5TaV7R8fO0T+sklpLKpXqKGNCbogu8bsCDudm1wrGQO8Q2OmGk1Am1qERXINyVjMT71T7wa0c5UrlcJjzRVFgwk0aVwXo1XsbezDttwOVPShfjag0x4yylVxVz/XW1W6XwNHU4Y7g9031PV6uAglEBGhJNxcvd1PgNPnl5SvmsEeQ2L11QQiSRGRJJFPrqkY3wew5eSyd21ggVZH1UObA4AOpvNxKfw8/OP27dgk2pw+qnkz5I7UljGVm5siELXfaBu51rD4phG8RtT5lMuunsg8JeJ9YKlBZCxL9YgEHJWka41qjGCq4MKrz8LekSI27zqAdE83mUemR2je05BWMcrPsmLe+oqNy3cm2dSKvkaru6D6a1GaBUNuPEqbL3ms3qYBWQdDpk59vaX7cZJG5ANCpHCVq3k62Vym8hlfZKqe2er+dSxMToFN9bHNJ4V5CY1mnx+bFDRbwG5ELcoAucdklJ0Z8z1vaja56F5KnpAB6r2u77lGNQartdkOApNhlKQ05pIzbpAusEAqMrUSbCA5r4adwxsJyCAqFWDxksWOOcxay0GMC2K4J3kk4ZwE8ojZmcrlT/MvyrcZbuC8izdMSUOFCiAGYFYlYGpHeShfd92/F40l2bNldj5djgChxFJxJpFkHwl8bWRqjaS6z2zGmfEcKcwP94/nindskN2+qyL/2wGPxBRd8MiqzztX2BSTuFOP1bm74sg/tl4/Hcwmdj/fIJXkUYOqgwucykd9vRjMY+1FazBi3y6PolqvIdkVpSrT+C9TK41fB5IbBiD3rZLKmpnzWPdg5VGaqvevPXsF9o3rvdFuvMmvp8W3ktVRZOPxmOn9+orcJ5wUr+0+eWj4ZzpCxsaL9GvZojBHTtq4iimui+9TW+MYKZ4i+JFmRD4miW3npIUYqeqbGOZmIGnb+wxWq+m27Zx7A4/ZR66R/DYxw1Gt5Z97vxa5b0sk1JsZp6beykhiDS0T9K6KY/PuzVQFjC1Gktfj+uZVQ9+1MogztpepiOWrLO1FrhaKIUWoPKKUVmXUIi2MTJYQiDJGW3KXQkMMtMECbhO1l6G6aZuVkKS0kmvu55PfFEemIwFDeWh70gyOCVKXsgOBYAo0trnmMneU52YXCES8ORPNXgsZaBTOOOp5BgNGlcEqUCl9OBSxxVdSif5DgqbSzCbRwBvj8bAUrODkS1cimAqhVaVKEViYb6VJDyzKtCFKEgkGS6cqSlIoO/5T/VRPHZuHw6OW594nazgwdhjVCuuge7S4Vv0pMm3WZOaSMvw5mDpSHq6VXJuI3O1PX5nqPCTVybnyLt70wKBP0/nMJIVrc3ke6+Q4TVL/MU/D2sAzbAkgfSTWmMSo2mvMZFrSuHi28UyTn/KyTMYIfAy0F0PJZSE6DHQsTnEtDn9hMsssD7Z4/8pe7BnZjgINnaZe7N1gufQG9ZZ2M0YtueBL4rEtHFOd1d7KVKSLjGgg5v9KuIRV5y9HjRKllnN1M4j5AGK5so/aHy9SHNloBkSdW3665rZpJ0MUsDaxjuHFFxBtuIenSuGDySedH50Uwd+OXWKnoF5gj5NxGqYra3pC0oG9VmH65qf1Ru71FWC1hoGFLSDpodszg9oDh43q2j2TKSa92KTGIJ1zYyPb7LqYp+wCEWbfRJVSZ8EpKWSLWUodMksfPtNH2KhuonGWbX46YUYgCuQ2JiUwqkKqh8pkvUxy0j6K0d1vcZ9aGMLh8iEE6qxbndf4Z5JF4FdU5qNvTGhuS2rTXeVPklF585IXwmsONFaWrhl5eVpbuJ/+tHm1c+3FA+FcpOPpqz4pkU+K6G/HLrHJNH8lN1avWKnyHuqUFmK21I5ujr2KeNK5e2JyNrmWMnAIEGoktq4a2ABiUdxeEstvLzHebSFUWcZFLz8Ne8d2o1gmCEvMi2DVuAtRgHCKBrPqoTxd8qk8pdooJhwYSP6gpqYSGq0a5q9ZiEKxjEa2hUgtxoI9ycM4DtzTZIwn+XVjFqyugKbQue5doOFFVzR33oGy0aG3Kb1UmMirdht5aeako1178UlzfYiE42YfBCh1gpIEkjbyQMzD0F7nOmbDW6Nz45m4KYA4KcIQ61pe79eRmMCWk+GsRtb3I3SuY/8XJIeqBO/KM+eh0KqgWGwRNEzbIADkYZWA7OEJxENJy99vTqkwd+B2Jv1I7nORBh1WvYFyw30ZEEXeXSBu4QKJVJPKl8TwydbqKK7dnKPpqwqUtHVnPkkK2jAE6+Pfk9VJ9dOem4frqb0j76Jts0mF+NuxS+x87qMcakS3Ao4NK0DwntyxC/NJwFDvlq1hEsb7+aT4JvLVIy2umoc/5Sk7wmwhBzDNJjUaZfQszuDRPY9QK8mgjSFCDykeoZSgBIwHEsgdLCFUE7PZmF5RUo2Wp86tKB5LsrF8zXmpbvroiD0mVGFYVfUiKjWizp+Bmr8pxuucUszNTTkyIOg/e5hv5/hTGNNAcBPC7j7bNv2b4r/ulx3FVc/F1XUvf0dTGZLaw49dsg4rcOhzQU7Pi0FUWXShdcPuJkXuQE1vaoIg0OZS8Eb9Lum1jEkjJVEb8NiawiSRgtiQ3MvCCkSCOPfaNRjID6NBqROsUj2RUdE4ezRVltk4ZS3P0MN3Tmq4rBxAxXyNGQlN/G/qN9Bi/DrBTfCVyxW6cWQ6DXDQHTdvT+n5sxWQAoXdsnJWPVkx4YQ7Z+f4tyTQqP4uTLfrNs2d8RYZNmPTP49cp1RHYdbcrA24uQZy9bECX2JEz1WN4Rm/00gh84PWa7UQQUASt9VJ1butmQWQtvhTxHzUbnZN0mcWacKTXJfIQ515NTvrGKkcwGRhgt6QVJY+80jlYvYV01elTAkcY6Rj8GzS6LPAJNJ1SZEGbTfVu1QpWB4GLdWJWZpKc9Fdfhbs1dV2ntrTBdK0lBEAmDcv+euU20Hig8PffDKpxjxU/Mwma4s0gwRUJ+GOZWKHkCrxzkg+z2U36ONmYp2MTP1M0TCC4siOMbVmLU95xFb0s/FfYmABkkBtINLjuurxmkGvBAq48s1nYrg6THc8RC3FsjQNQclXobclftdzNe40XSJwsxYmAST8xDnHGC1pVV3FCi0Ok+QMRQKYv3IeqnLzlZV5irzmM5vZmE0mtLCKApEA49tOKkUhGodSR/BVu8gBRvfkbCAfLEqqTZrN025GiuMDSNs0ubIckv2KtVNbJna9/fzFJ0oe3RQZwLttvzE1mHkSJGsmiR0dWwPMaAE2poxt78eWnZ7e8BvHkRgVaEXEW8YLINOXwM6h+zGRK6CUIxBZnpiuAcWaPpKmD8qWGVfFqe1Un1llG2NlIHtl2pgL4zWpomKZGF1+xqfrr/EqschsGqGMO0mzGffCcE3S+vW2pa88tSEIlu+iyv4RWCSBXNv5ZHjm5oOpnZzNdHyRBlxJrrHMMKaUCdHjkhaQpKEDr1hsZj2dreZ35JZseCdtDWggU/cjKTs74rn2AlaYUieACvlZx8mXr+BREU1qFmkzfXQ/pG90huSaEwwsLlSi4Uwy2aflshoyMCQ5MuYpc8a1UC0co31TjZaxe3AfAmVepOSpiXcac2AnEXClNu3HvdI6NaX0+icE8NCrt4rwhA5pZifzEhjNBRqRaw51PmUylRHJvw8/D/9aeyZKp3i6NkfmLyJ5tVcvYvOxp7nvUNTYwLxo4zxsQA8MenjuyUjueDs5r8wxWfaMPJ5mKw0kGhgs70I2C+ToRqtpbP6K4IgkYwgSMxFKqRltPQc5Y50SgPWVMa9ygrEAlqxaZNeaNV4XEHQrQoDiMo5vDJtXSGoH5HNNTupoU1muvJmk9j3ajer60VSWD74XljwVr3+UM5Qm+p6mbAxJnXpNNyRgOXvDLX1QfOPBVDP4ezFLfdUmRD2yMR4dMKG5xcon1MQZl67EaH0C1ZrsGdpL5K5mx7U2R/NYmmZqlRusiaSf8hHvpZqcRyQA6FiWlqSg6qZN16rNCpoRxlV7NwgK2Tuel2XiTMSd4oqm7BnFV5A6kg51j/7NTZEClEf7JlIKn/wwn5Rx++aTDyiRwOsDuD1OOx0p/AmVfEGI4GHjUzQIOK6xXEVcmCrrJI9AY+MnlCRmAzDAzZrLNppuOIsrxe+RSQLv2FEMpdYkOhbXqLKoXip0talq7K1g9Hlls1TrZSu/XqLHNCu1AKOfjkT2dIbqoxPeg7Uj1Ww2N2nxQnLbZfQbP3WD2nOnYQj+DNrKSuGyYZiXu5t2MPikSMpI+/ZtrrhHIz+PlzZZm6vx1ftk6DrsuBsTUEQ2ZkPS6K3IHwg0dcYEkiguGRtf4NGhtxm4tGcZxqhKGZmFceyY2IOqPmHNfJrNKhJxGrQB1oEMrDRkJVPy0cU2u4Q/G+9p63hTvp12trGulJBhGeTROvLVIsIalWaZYc3dUR06SaM687/GePhTedJ5TtawLnTN9NIDr/Zt5K4fnRTHtdET0/ukcLWrX3HRk+XbTmqE2ZufzwtLDh2kUIiNTgbY4nM1AHtmnW6uJJKqZmqiTaIoUCDSRKgj9n4tFTVL2wOd/Z8meTqBWAunXLgS1QANcKoSudlhelUV2kr6+o6km+arpD6bFTUqy/fbeg5S7QR8/7JqL6koBVYtlDR5xyrpqquTpKWAYoODxmeCm8dTy04Z10nfIxT4U5oia1GpCBl1EiTt3pbNcSmQm6kwMUXuq/UeNbpUBgFBEEneiDG6Yq66Zca8uTcJ5qlBeVfJ/jpVlyZhZYRHzC3XcYBAsnEgcjxE8IYaUQOHOqakj/KU9PBVjakY1seeKFXJAjrD+/v70aL7rqWltXKdV3Sbmgxxtpx+8rKcWnYqWCQhJDvJ1V13ImqXJsrf7yxHIj+t306zyZXl8vTjOWA7mivNsUnttTYyBrH+YrjW4hg3uNlr1wgO3Rx55o65GfAEGkZrt31svIR5mM0j8PBUzE50RLF3eBsIHVIQVXpYVglmp2yjYQKXBxEtD5Hjpoy1YwQNLNrjOYyrcR0NHTglKZYIFrrUxCmnn2zplG9LIw0eOAR0Ax/Tql61Rs3ORfqvR3RMjc1Byt9+TJsmCBPcZMyfyOSN86hhqZa8RtZO4TZ1UfP6rHocPRcNB4opEfZaxVY6JTCVR6PETTTKGHXMUm9v1osMoxfFa8vPWYgxSRqtr2Es+VJSXVIdKBFIBcIqGbeFYAnGsOfaKV0EPNVPS1dtvEn11o5lKa3UVE3HwRrWnbSBFwgsSc4qVSHrbapYY0S6L+ZloOZPdVRqZwG5YQbdu2VuaULIBJO4tvdcnJtehjef/kq8Y9kVeGP/6XjdwvMJJN2pNp8ssUdeHhbWvimsnfw4ova8jkSzQeunfWGJOJDBOl24fA1tGhQ0CR3UjbER5OLyWH3Xs5+dPcQTM6itxck8m2FWOFlDZquXS9RLReQbefQsz9CsIPMIjnAwyt7vnocXOCsFqS/XuKEIpZbyMyPdSRj97MUEDPIlhiSNVJCpUwbVKU1SHSmTWspKo81KoHvSz9IL31aO7kGdgNBx0WaR7gvIBNK4tu88LCglsagQRjSSwlg5i8GRIfqOJjefhFjmjO34ILtzZyC63uhG29icLbnlFMy20pB/6sW0ISQtfFKjK4ljsOXgerJ3LhC1mIetJRaoYnUMlvZTZZGzTU12ksc1puJBEBFE6SlJMgiLmuXXonSN4Zj6Mz6qfsqYm4rgsR2yPKdunRSqaTKLANEAof9Yj+pqtg7vT4a7r56UxvKdui3VSpkrwJUXDdbxo/oj2JaaQKxYQ2WsgoncOBb2dGNd11LGeyoAmovUO/3Nr4Cr10uBKBykbtiwZjxOkzHDjGM7c4ximNSIYcz7eSfs8Ro9dupK/wQiAUYjzsYsMiXdm8BkYwzBSAA1qq0KXfUQPSyZSloOGyR4tJhRUiEsycO9k2pWiTlJoLB1PHYiqRjCZG7S0rTsNS4+UzziqXUB3YskkeovrDi8k2YXFkApksaDO+/F1twhpM84F4eCJRymO/9o9jB25Ia9eC8kHaVBXkCyiVE3zuMBhWJdSxm0LsZUFUlxXM+WinBWT1MvqWEvFoB4yQAoFtptSVVw07FeU9LQGptaCEtOW0i1UaELHkcjwnBKBsoby7NarFACNVFhzxa/a9EyzRWtPGSu2uRCs0yTGMKDgGV4554JBBKla1JKRKJR15dVP96CaiLVKPdce0tPMklkR+3o8TuRrjAiyxks7sMhXWc7fOfgf2Jr8xHsa5awvXwQIw3ac9PI80h5PJVtLvIqd1SSbebXeXbZLxyZI+LWpogBXmgb2VwXRYM91ySRLkBpI8B0TQOHZJ+hRiCUxBGZxNB5jdcFzkAVmV6qKpZVLhMgZQGR4RX3BrJm3Rkpeq5KY00hqshATYODVEEsV2atM2Tsj+GEBAFvn60kanQudocFnBClWISmuGZDiTADDEm2kcrySblKJh6Z6PHZ48rTFI3HMVqv0I9ooa42O2r6p0uqp6vr0em5LPOZE9t7ujEFILNjdCKmSIIwiiSPfSNCcdmbJWPU2+U9abMGZBxyx8URcERklL0smzaLJiNinXWUqEpqNdkcaiQygAauZJkYrCdEWyGBjVfKuuwknepgUsQ2Nq8HUHtSlHUUCJ1x3sLiRYtRrdSsvr79Jn6YhNVP5eqS99Of++fydCqcRnE4jFhI3p16uddK/BeO0har1uw+w9Y+zyUJ/tpmk+rWvh0bpNY1kAgEM0jtohaTOuCxm5JwccUzMceeXPCJzHPRXZikjbnfRrxCT61cy6EkI9aMaOd26zEce0MYbR0zlvVyKS1FpXutOA7AzI+V0KZy3NvnFa4SCQhWSBJFsJ83fwG6e3p5Y+oXqjuvEQSWdjapeiaV/LxIPO2MpdARj+C8U9dxW4OoAdil1xxrjXUUJiUTXxhS2e3bsUE2zqPBwOkBPvZuO6Q80NQ2W9PZO5Q8nudito+kDMPFIBsENOZpJ5BJlTlJZSPXLKMZqmGoVKDrzLh6ApT5h2jvtJLkVrLBXs7jOgGViunxLHo0rFc9ZWrR1UFlE0zyrDxAN6hKmyxXGNYEaLVRxg1vvgGRdMQmVW0RD+tpdZE05KlJIEO/mOCAY5ZPQCuqW3j3q16Fn9twOt58/vlYFMthSauAC5b1IEIA9gQ6GaWJPnTiHRe8lm46O4FrklmkOmtTGXORu6cjk5/e32aT+DLX9sJSMKSv3WgY1oxjbrI7WA89AGcPwfFcKkWAofJym/VWGZ+67hhKjjhWSIoJgD6TuCm+1gg16aTXqgwTQxlPDNVzWzQeWLzSUBXQZokyn/xYwUDnPiTiynMP/jFQrrvVQdUTZGWUV3HupecScbRL6MEpSUjDDS6plSeyRWACvDvjRvDxhkO81wQTXXHOqRgY2oZa/hAC2Sz6Y10ITNRwSmYxrlp/MTqKIdy4/mpktpTQRfikXDWeAR0JWC8dCkrgiPeuOSVNKHFk12h8R5KDjeMMTTKMx5ImdkymmT0igJAZlpn9n7YlfMkkkiveoGTR5Kl5TNJR5KrCm/rCH7OpEFyVul4gGUa9yDDmL2yYJ2UHyoubyiSJ5WZ78bgWKOLVb341AnHViyEV3ZwboxKZXPQ7JwE4zTrVVR0B6O7twj0PP4I3/+qvoHflEvSvWEpJ2IdTV6/G+p5+PLbjfixbmiE6S3isuB/nLD6VOJ5pUD910r08VVLF27djg9jKFNt6dsRuxkkEkxgeo3w7Z5rcTftei3kyHjPnJold3nA1hli4lwASKDQpyaKZhWa867Rx3Dpk53lFQhE06I0JZJJiVp0p8DgyySZkMEzvzunt66YAk11VsvmvSCRukkfGuMUXSCSBtJ9BUlssi4AdmCjib7/2Tbzpw7+HWu9CDBJ837z/YSSTS7B/XxZDtSpSS3tx1/Cd+H5jB8azw3qW8Cg0u6ynSkfN9JghExbSBM6gVKV9ycLeaKBwDeBfl6qS6lKXlvvsmOg6uDb18BkMkhRQKC9GyKa6gMhjjSvVpZcCNDuLvMKwVoT51WuItKi4zAZjeZaJ1KWcY5moLI/gkGGun67XmPmNP/sa5OmiFRpUjQTi2uWrCUyqVY1ZMY5JHm9vrr2duXoqd7QqzLcK9wK7OgaGCzgwOIx9lSz+9Y4fYGekhHKgjP2DOWwbziPQKOGu/C4bHD0yKX/dx+ztyUht9lQlzdPJ97klA49IPd6kAZvVGcMa++G5/qz+YrSeQqCRaIB4EmIUAcsJJt4Y8++J9hgLhUPNfRkI6LbXa5Q4NnEadNKHEiPcoJpTOk+qienup2N3LmqSofHuELr6u2nraHCQUouguejqi9AgcOoEqbTrE0mMVd4u/9kkt19FaxxpCHkMlIdQJnjHy3m77kveZ04q/9nS3HV/oYi2o1NN2rvb0bkdOGmjXirV5QNBQTwwQEwx1jWm9mK42RwWj/mKCfxF+CsP0Wh2GTAvzUe1EFFcSop6s+rcdOYZ1tLRBm0X2l6aRNU0gsiNEDNPlWf/g5ReVZx9xRlUH1JXTVNVdQJw3ZkbKD8krRhPVfUbmsUL+keFP5PEIlEUihX1F0sDrT9SA1QISIJd9Xh2pPofiVTX9u1IdLQ8nn+aakNjPjdJHWtqMtfNVEtNiNmusTSF4D/DJTLQCVyUIraAXRJFjTybCMJdm/Yya+bFrCwdD6SuGtU6InoTKiWHalQta+CQksgkoSvXmM+qKZ3IvTC8iURXFInuGOrMqFSqkOkxhCJhVKhWIknlR0DyZ+M+JOUmKB6VJSwinU7bx1lYW8ci2kR6vHqyVEM8IQlHa8pV5Xkg1bJ9OxI9bxV4SsQWdepKEsEWdXl1tRFlto5NC2j9L+2KBqWDfcKoTc+bavJ+ulFJBL1p3WdyndcDjQgqgQZG901iSXgBjZ8AagIYo5TprKh3U2ZQvTNM40CliA0UVFQHe0iQ1xTeCKHW0HoehdMj49HaM1bQWJ6PdLgTuYlJlGmjhOnV1VneRddc5DoD701SSz9z981/V/20+Sa1OoQWeIURoaEcoy2W1dQJvSndmQbENBKUHZ1AMp/E6xdegreteDk6bHzI5fTk5MpzmwPzNKkUwdpJ2Znkh8+1vXhEq8CNw1hfJBfNUDbGujA66baJBAiNkRgwJGEYZuM1so/UGAywlX68rJWHttovSCM33CQzoog3UljVs9ZesmR5sr1kVvkLyOzFULKDZKewp7uJftVpuo6KbzYM961gBcvXLOeegGV26gBjo2NWnxqN33MuPYv1KDMfSjGpR+Wm3qGs3D+PlKHOg+gOpvCHb/4gFheS6CoGkWJ4KpDGqxdehItDK7BoJIb11QUIjhNY+TqWBeepKsb6E43oVvG/YaPN1iETrLFN8hBesm8kQdxlJ6EUWYxQz+ZegDPVojAGWXLGldTQgi8ZwpFGFI99/3FKBu+JVMbR+wg1gW+khVmURLUCbZWaU4UuogdYbSYhKVnY67rmZ5DsikET/DLAU6kkomGeC4DMNJJkOr3PyauT3at3j+5Em/67Y7nsP3/tm7Djv+/Fobu3Y1VrCc7rWoQzM8uwtNqDU3pORaFMeyjVge2Vg9hROIhgnPfC1Mr+RCNjsbDhurJ6OY8kVcik9rkr/93M2mxNj65LIvDYt3FMgrSR4saaMYSZn1xrLc0oDJawsGeRiyAyvFFCqWxyQGZOrVKl7RK3Hu0MbEkeXtRGMilEIJ1xzukIkXnBaBhjE+NIp9LIpDO8zjQhGdpVXHHVpQZCJ7nmIuXJjX8y3of2HqbtVESkFsLLz3wFrj75fORqZWwdO8w4EazonI9KpIaB0DD2VnYz7jjrKWXt6nYiEXEil1w3Lgax0amuNKGpZRGGBYcmJ310av+pdshlGw8Sc0kaE1KPZy5maIvptt7YZsnJOIUx33gwiktXXkEJwfQ0kFu0c6gAaPDSyiHAJHmaJS0DqZH5ytvl75bDaqtQ1yZoVxWQ6NX7DBPGuIFD+zCRH0eUAGpFac62YiiXyzjrqnVMUzMbSSA0lMwgL396aRXm/519d6KzfxF253KoZYex8b4D6Aul0OoI46HhR7FvaCsm6LyXNT9HFTfKPCPRBI19DWEwd9O1TxVIKtu/ryOB+9glcpA3YLaO7AzeAk917EaZ7cTsHN2mmsTmhQi2ep3M9nqzLTvVRTWehUzvbdkE89B8kxRftRrAvT+4Dyi4uTPZOJrjChNMxlzmr8ec9Vz7jAb1DhsEcp0Gb6w3jny1AnrNrA9BxArWalXWi56aOgMDotEYioREeiGlkXQjwct/LqM5SPbeRCmHbw7fg4VXrsPtle14LDyAHxY34yfZhxCaF0exUcEYKzNOcA/WxlGMFHHe6SvwJ3/wLvzmr7wFEanhqdYSkGZK45l05Lq8FCgokHgYMUbbN8rbScwkg+2VuDpnRJM2OrGdICFm8dx4zzNuJoH0fSvFIzNr5LLUUDgUwOb7t+L6S1/DAtmwKo5xzLszptPyEI+t0VWAMlDWDj1694JWIy5Y1odUJoMIpUI8TtsnnsLk5KSBXv4T5QAi8Rhq0Tquef2VzEkPN6sw5x0dibT+eXvzEJaesRTf2HEPduYPsg4NlFDGTwYfxeCCMNILCEbF5fah3/xVXHtdP/LZxxBuHcQ5J/XgV9/7RvT2pHjVa5TjlGSMsHEkTai+ZMF65BZ58dalfqS/BJinQPZRN9lKBgCv8ZhWKlF5VRtFJGJJnLryNNo2Gk128WyOVWDTZCiliV+awOn/RAHmIT9vyZIFmN89DwmqjEwqg66uHhRpq0xkJ6w8LceoVCrYO7QfgTTPlbWB5+hkPiT/krKTeG6bFe3qEI5SrjQ0ysxj5veXf/Y3RHQQX/3yHXjw/gNYtLADW7ZsRF9vkp3Iz+FI9OT1OZbJ0CJh49spZrjaxhbkjeuaGk02j5pBcUwKKCUDFFcSQ9aONgcagU/Sx/jAIKXnkfKlzaNntv7hf/07Lj7nMtSSQLqa1CNhjCvbhAlYprmBCpMNplzsT1IyhEa5gTNPPRvxWAJxelfRYBz98xagTlUylh1kX2jSJqkhnxtHs1rGQHkfutZ0Ml8ilO79TFKBvjpzdRYNlbO2l9mtK5KDokysE1E9NsSAKjtbljiq1XqxbPkibNiwCIUcJVxlEn2dWvvjJZoivyx/80t7adK0qJlFDkBPuPsnkFSUxfPbwxqEMCDY1K+sb7Vl41zuBob3DeDma9+CVpFcSLlpCSk2sxf0OI72BKqbGefPJCHDNP4UbtFkyiPVSdVAPz1KVdQs1nDlRVfbpKo6Qo22z9jkOHr6OpDMhLB8Qz/rqSmGqYqSVDFtqqXqrWMBH5iYmHB1t39eCh7Ho02sXrQMGxoLsTK1Ggl6dJ/4g2/gx3cNYXhkguUF0d23HKPZgqU7nimUTnd+bAZGpHbEX3lSOmaQveePJKljdolO2daSBFIFzmAW2yWp1No8ZlxFM/vIbBnlxetkrKRMsBFGT1cnrrjuGjz88EZUKY2imQjCBEftQBPhOu0VsUzZkTQcoLJs7CdGg3lhELFkDIlIFxrVmj2qk0omEaMaU3HFSgGhVAtlqsmdB7agv6MPu+8fZMG0eex2fLB4BRDDMd5znGBVvkt7F2LX9r02Mk7Zxo0RWLdlPZ0E/n6c1H8pTi50YHP9ICqtCjK0v8LBGO66dxe27BnCwUEnuY5novM0t/DRxKV6u2whkSSDmtkGCNXoAoABjDaIF0cknM2WWP6rWYzIM433NEMRfOFfv4KFqUXom99NUe+eGmVsU2siM8doP/njSMpX4I13JDA8cQgj2SFMULrkqWK0GEzTHsVSiTgNIJGgSksmcGjgsE2uZiiBgjHW01taa+W0UZhpFqXm47rV1+Ds5Eosm+zFdT3nYkNmFRYkF+Ky7jNwfv8G8zKTnQkMDe1CIp3GybHVTN1kR8jgsR0HMV4KIlfk/U61ico7Psm+CE0Xy6aOtNkTCrx3fV9KPG9qmoGA8V+lot4vaWLSxgVYmOFJ+TCusdoD0NQDeR41CLhQnSqoWURxrIQIxdAv/fw76fbRcaelHKRkUl6ysSJEqKSIzu2ZLTJegO3pocSh618q1FAoTtLOGUO5VrOH/BKxCL082jVMV6FEGhgaRLrWhVAoQS8pzTx1H8pUe/llrn51XtGnK5EbRXc9iMyBCC5cfgZQCmBd/woEs02MVg8TkMDJZ67A1vIW/Jgu/MGyBg/D6Fu4EJWaypVdxgrrPozaOs5xRuSZera45TathbG2NcvVGatqDK30E0NtVJnnYqI1NtvIVBl5YeaEyNKr/TSJKoNTZqdLK7I3l1K9xWJxfPVzX0GdUufqa6/02ClX2jmBlrlHZiqxTAF53sJ5iCXiGB0bRZ1elcZ2hocHbZwnlcxYPAE6O5G161r6mi8XsOb0FazFTIPZVCm3IG2Xc0/aYCqr5/zFCCereGDT7ag2R2kEj2GU+xCBfvG5F2LHtsMYDDbxYGEX0osySLCy/fEO1ClxZNCfKETPVN2aR+SOrZUhk6zncNNP65Tt+SxKFb31S6DwpyEEAHPNFd16mtx69mQeG8CUvcDHny+dRMyN/yXhmvjJt+9EKpLEpZddgpYWx9MBVjz7mKzFZkwTP9rk0TXQQbtDGs5ePhUMU0XFUSY4xmXk8kJEnx5g/kU9hcrSkukUCuUc5i3pthxmkgxx2lqtCK5efTmuWngRig/tx08O7sX2RgUnRZZgeHIEzYUJjFcaWLBkGQ7kCqiw43SxXq9cdxJiBGeMnSsZDiMSj3v5Hv9kixPMjfZZJT3GnqQgChoCShKDB7ws9kkYaHmDAcuY6iiidyYTYAYmBhtY2qgdPO0UbsWx9fGtZHQO73nvO1CtUJqR8RpUVK0MoB4wjVhGNB41W0e2ViQcQb5QIIBiOHjggIFOgNdcWLVapQvfjzjtH30EZXCCKmZWJVwtKb2CLXz8K3+HuzCG895yPRbS/Z/f24tclJ4Xje77B7dhkHUbo0ocHB+xdKV6CQ8e3Ipzli7BumgK53XNxwKB/wQhzTbYPJXfjFNTE2xkN5uuK5QgYiCPBRrjqrdJ0sj+qVaq5klNLdlQvp6EEkkCmV7SNMEUMRJd66/9y9eRjiURLNVx3knnM4+wPQwoZMv4VfmSZMo2THukRGZqHTKqIYRjIYyMHKa9kUe5mkW1UbCnTjUX1tLnnyKya0IoFvIoVIqIdTipNHW/diMqhzZNcwT/dNc/oZCo4gf1O3HL0EbcO7kFY80cI0jm1ZDpmWeqUMnfePmN6DsYxHAuh2yuiIULFiMWPoEkj1RHnSJYzDF1xeakyWC9Wl+/ExD8Oay5yJ56YMPa+wqZ0EBmpLEbSZFZ1NbxDVDcBg+OolZsUdo08cpXXItGpewGBylljMdWB7dGSIAuFAuIRNOIxzps/qpKQ3VsfBQpqictVlN9dE8CYalctjGf0dFxm7yMxd1LwWfSNJhEkqAV3nuFddPm6ilqIhNPsJ6sDO/39sfuxSmvuhz7soMEVgUbt2zEoeKL8daMF4fsLRkyL21Zpzhr/JI3pZltZ69Mkde+CrMGtXP2a6oJHU6BTCKCcSQzTF3NQerHLm/6Oa0Y7r1tI1LRDgyPH8CSVQspNQRKAZpRmK8JM6oWgblANZWkmtIbOPTseDgawtDwAPKlPCWPDGKBrGkqTYa9OkKVRnm5VEGKbr5AoPpNk46nJaI6RFHOgFdDI7sNSla2U1WDmOwke8aG8akv/h8UWM+TL7sA684+HeUZ+R7fRC0jQ5mNaUYOIdEQcKSyxDPCiA0z5SXJcyI35V2ZLcJGFoy02ZES+USGGXDYljKcrU3naFctEkMthFu+fitjRVAJ1fC+D78feqQlKvvBq5pIQJBNtZBucbE0Qbc/R3d80oYD9FLM7OQEKpWSLVDXvFY4HEU0FmV6jXYTQDTI3XzT0SlBI7xa0psWVHev2nYfTdSYr/UNQ5M+vsL/rN9PdmzB1+99gJ76ieRtyU5Rw3CzdqWhYd/Z0npizz4x+UHAqAfbeA/jmZpjPBtJJnetPZWH1Je4zXzVb/VGdyNFMBDIfpH5Q5e8EbKGVznNRg096R5epTEcGsKyk+ezPCbSIzlKQJDZaDVp9FAW+w4NotKqoZgroSOZstn6kdER1FtVFGqTKDdLiMfDiGsNco1AL1VRL9fpdenJrNnk8nVSkt5bnFKLHUd2k+ylTCCJyzovw5tWXI2vfukW2mfdiGppa9hNnyh1o5C1WfY6fycKETMtsw/MXjEgOEkjYeOPHCuOpIqpNkofAxE3Pdlp36NgWgMQmW2qS63J7umYMQcx2Ixxgs+NPTbQ1deLGEHQpBQqNybwM+99JcqULK2Qvn8qJemGEoJURRUa1vUiDdXBEXvqoqMzbSsd84VJWwVYKBVMckn1sqJWZKVIgGppa9UBZSa5MN2n6lLjPRZkkHtRX3XODVipCdj+HM6cX0RvQu/8qeDtq96KkxOLbG4tVomhP94JKcUThaxTSwVpoM3msggeqQaRr64Ux4DD07rer1MlY2jcyhCVKpOHZW/acJnR0GZvl3tvUogsUTjTOulFEEj9ScxJwhF0PMLLaCg3CcJEJEOvqIDJwCh+9fffzXhUE2FJPuYlflJV5kboUVU1GFxEdmIMhwcOmAqtMF2hPMn6t1Bl3TSIqXvQE6SqbylfppBzYPLJwVs1CGBp53wsRNK+DLg6swqn9awjOEPIlfcyj2GUahPY+dA2rOxK46YzrsC6Qh/edMmVuG7hSRjdfxilKqUb70/teSJQKB5Pf8w79kgN6SSQSDwWA6akiCSFtb+7rkbXPJhNYXjSRr0+TEmgOAKLjfiqQbnpWXXLwHq28tSDeUG8/T3vQD2lcmpUR3Xk61V7n8+C1ELseHwX4zA/gkKmeaVGbyyluXbgwMG9ZFrebCd9Snvx4qV03+OUHsynVkK5Tre+SpV2eAyVLBVLNmTgnyZ3v2FKj3dc9EZkDhA7wRy6B7swv5HCzsoIdowdRPf8PgQmR1BKtvCTvUNYj5Ox8dBPcN/kJpx6znLsGzmEGqXilaefhs3797usj3Oi5BEDpbK0kbkUEWpOMdukkIkMNq8khESPjGnZM5Io2hjXfzhQakLxZCqbTcTNTU8wDnu/BhvlIdny04CkgoCjdGUkepM0dFvIJLvtHcwxgi6WCOOsV54MfR892qQECuqZiQCqhRq6CBA9NVHJ1VAeI3iqNcQCBM1kBaVcDqV6hdKHnlGhgvJEHsEazTtKFBsVnUGqnc2porg/i+Wh+ShtLSMViWGsMoDFgSLzKuP23Vuwk+0T7+pHvN6JRfytTK9Av76DSiO5a3kIK5Yvxbc23mv5nQjSx8waY7oYqff/yUbmJhvH1JZ37pp4mnyTQOuF7bujDNDX9ERSZXofoK4TPzyv0SbRpISnMphWEkrek1bj6NoEDU6buyIQbQ6Nm+LkWyO49k1XmTGqd/goDM0oMrE041ZNReXzNdpATcTpsleKJUwMjRlo9X3RfCGPgUPDpm71OI8N8M1BErT5SBnbKvswkBxG38oejFD1HdAF/mm8e3Ayi1hfDyZbE/jG6LexO5EjwBKIb6oiMBTFwQOHsGzpQmtUU9XHOQVrDc3/SL6oUXXD6ppOTYnZ9pQEPRn3EzlpY3NZbCCbSebeniNXmIGKP30AhQwUABVugDIp5MZqLBPlwyTReIzeUdEZz5RMiWSczCYwmjWUGiUsPi2DnuWdTKdkhFEriJG9424iIBJEnUZwKVtBJU8pky1ifGgc5VKJ7nvVLdmYLFKyaAUjlaLqOAexNOxpDiK0ogPnpS/A9vseR7aRQ85gK6ohmIijSDBJXupNqD8a2ogtI5OILT0V63In4z0n34SJPRXreCcCmd+skWDJBPdIrhM2PojUELYm2YOXejoT6Ir9BDCBQ71NqaWebJZdyT2A2PgMfz6QfHtKxAog3ZMgQ/IYzw7weh0dHWmCiPVizw83OxHuKOEN77mGOYiRddo6LRSGi+jK9PLIGfK1fAMTYyXkx4so5wikUhlVuuvJVIIqjXWn1InTm3MTuE8kQhp3bn8At+z5CUZSBYx1U+VJl1nLOOrOZFCa0ApBhYtaKIfpES6s4mv7H8Bf3PoFjNMeO1HIDbqwMYQPf2HYdHORrJ0EE+343+wcNbWTTLandDKpI3QpvrL08cG9gGNxPTtAIDKg6ccyk70JjI4eRKk4iRw3La2YzGZRpLHbaBWRCHehEBpF5yJ96YEShOk0qp1sZBAO6AX+rEUlhOpEAyPDlBaTedQrRbQqdfR09KEVp6dVLqC3s5vVcV3DkY79irIurBfNa/Rd0IsfjW/E3vooQkImSeZ5KpVBkUY4LToLM2JnKXRO4FDrIPZgGNVWzrtw/FPQni03ks9D5kqqECAmZVzwLHIBZhPxJwDMENO67KURyMxu0p8kWJvE8UmAatKKHZ0YptqS8Sn1B/T1zkcmk0Y2r2UWMbrrMVz3hmvJReZp1WziwLYD9ioUjYrb63PLlEiTtHO4Famq6hW69QSSPEbdTHZkwusMRyeTnCJ6cH50KdxUJmkjzLPvojdE6WhGoPSuDVydEGRCRi62Nn2+SAyXNFKjycTV+I547mwcxSazhQamtLizyJMndjwFGEXzNpNbJu0cmWEca+LQyH7kizmeM7AVRk93P/Yf2Ic6vSyN1+htFfNWU03R47IRcEqeRrGOpQuWmhRqaUqLWq2Sr6KYzWNkYBQFqphKsYxoMIpkOI3J4Um7T0fTdZhN7gFFR5KYhjjNowUp3fRVHp6GKQGj+oou6UB+hEqXKegVSkGfKBQ0O4QMltqRaDZgsIEFFvPieW1Ot1Nt5G1zeRa25scLN+nk/aZIl3gaZt7prjTGC2M2UKnFXVUawBKIk/RuokkZuWXoiZ1qJIdLrrmASZW3GBtCOV90Br2qyDTVoj7CH8DESNY+1KaXZWpaYknfUvJcks2vq39P2vsSw0mNQqFokFEJUstJe2luCDF9DZGenl64uap3EVZ39uOGcy8GHirjrJ71vHbiSB2R7FVx307EZBt688FAYMkNN9VDmsH8NpI0aZc4ZgeZG+4xiMnUg10vdtctK57K1srlJlEoZdEM1bnXIgi9QSyCJUuXY3xyGOVWAYlIitKnhgtfuw4tfblYuojZHHhkAL19fZZXpB5BsypgBWxuKlQP03CuYuWSVdj6wBaWKWtFBXuoPwKVNenKDPUkxy+efiNuWne9SZozN6xmmWFeC+Ci5llIhzII7G1iYXkBCkWWeYT2OV7JcbONZgPE1NVUbxWz2eh+ux+ho/lPPOhnqs1A4qSPT5IWykcQ6+jooLfmFmxlJ8cIHI0AB8zuGR0ZYdwQJrI0pgs57B/dhFe89XImpBSgjVGvVHHqSaealJQdpOKaNJSrpQayo1nkR0qo5xWsx6WfXDII7rniBOPyiNErJXaeoSzWLenFju0bEc6WcUbmQixJhtAVLhLgizGQ3IVLN5xin0+SPXaikEken6mSOr4UMdYLOB6ZrcKf2nQKBG2d100W6LJ6t2Vqx1N50y6R5NG5/yZTkYFM7x9k+oncCMqVHG2cCkp0tYO0KUZHxhTLZsv1tlTE6+hfrSWvWjnDHKkqCtmi1w1YOe1p+2i2G2XWqhzDtnu2UYiqHrr4hP4ygzTkUKFdo9famS+RSOHy1Zdiea4Xy+NLsQBduGrRMkqdFWhOdGA4sxWNZAUjW3chyDLnVPHHKYlnJimeMpm0cCDwfzKKTWXxT3npZ1ek7sQzbu1qbSa1bKH6ZJ4eEg3mSpVudqOCLCVNsx7A/Hn9BiStW25odj2SRLZ1GGdcvcZK0ZzUpoc2IxhmPyBAzLMiPsq5Ol38DkQIHvtKsiSmPTmhCs0k3Y/gKwrTrtEcmJ5Dl3EdykTx0KEdWNt7Gi66+pV4pLIH/7L1P7ClchBXr3kZFjcWIrQ7jUg8hc2Te+3NeCcKTXVDYy27mm+n+PaJTwKDz3uBQ9f9n4HEsOPycPBx0ke7dpKEUhrvhMIiiOp4GUW62gWqpVqjgMlc0Z74rDVrWLJ4CYaGRzBZGsbw8EH7qEkxMIFlZ8yj50XPhwXkDuewbMlyiRsynJnyFiI0vIMFYOzAOOP496K9Lxm0VwXCVDUNzM9EcF5wGd558utx8MED+MC5b8P8QCe+fseX8bXsLfj83u8jsSCD8XoZUmpfHPwSbjt0G/bdO4rxUAP353baFI0zIk8MmokQkjwkMdi8Jf4MEPwdiXRtCgxPgRTfvDABy8AVoN1CPUMVmc3TaG5Wze7RuwRl+yTS87Bz314M5fZgJHcY0VgaUU0TBIcQ79QjyaIgFiygBIix5lFXF30CYWDPAOjr68zCHPnHXjyepkNhvKznHLzurJfhkcfvRY2S7vHtO/GetVdjadd8DBRHMVAf9ADtVHEpXMdtYxtxztuvwneG7sRuXq8RhILziULTwxK+VJEKkrJnm5u0mYOmvCif1IHbaOq6wrWRTwKY2UXM2sZ+xDtt1DNaVRgJxZCv5MmcEj2XUV4r0/4poKzlFCNF1Ku0a5i8xipFYkm0YlmsOrPf4E39hkq5jP7l/WgmKD1pjFfHycY5q6+6+RV2NsrSjoV42Tkvxz0P3Iv0mjTO7elHOT+Jb2+5D/snhqwTScJpnq3CCphqYrFqss0jj6LMI/PiThyhY+S639FIDTWLCb400k9/tpEMHPx7UhvK5x1JBurY4DiNzQB7dgXVWhHl2iT3eVuHHAhV0JnIoDIWYzkBlKrDlIoRTJYL6F4aIxTomVGSlQoFnHbuKQgkabDXWD7z0xLSI5NAxLjNMHaODeADX/00dnZOom/dfNzfM4zY0l4s6OlBiKrQDZkCgwOHbG+3yyI0MZsbn7BuYaPzJxhNgcdZKWqmaakhMOjpUPdyJ4bxkuIo3B5ybweV44UjPy1/joVur7Q8nAoTBageq4UGUokuShlgfCKPXH4MpfIYj0dRLtEdXtCNsSE9xFdCkSqlUS4hnkgi1UcJFNbkbBSHDg3h0msuQ3e819nFLMPR0fpHnTWqokp1M0b58Xj2IMoNvZksiNv2/Aj/OfYYBht624VTzKMDI9CYsp53D1DVZTo7sPewfX2UdpM6jLunE4WCNm5DEkOnGCxisEmWI9BUPJ90athwP5+s2We1aXtaW8tMEOq9OnUejo3nbAnF2NgYjeMKtxZ652UIHo0Y0y7KFUzt1WoNbN621d7+rhdnTh4cRzJOT2xUE5MOybNqOIv8q9zboKgWwrnPG5SZN/0+u6b+EdRqHma5tziBClViUG8HC9WxaF43hgYHESCAlY3G533Inggkn5sN1i5C2sj46n4++eMY/tMU1iXnIH9U2q57fBI4jVSml6eGY/TITSNHW4WqZmxy0kBULtWotooETx21UBnVEUoovTGOafRwoIagWuEWIkm3PFVZyyWvTOrpCL9S2h+hgjPI1UuqJxoNIZ8re3V1aTUulU4n0NwzivMCS3FGoBtL6wuwvGshgey+zhxBCg3Wx1dxJwI5VX2U9lUvNwNXAPA2Y7yORV5baQJVm09apjElYbxdezrL006bCBNBA9sGEYokTJFUaLPkJsuYnJigoVxDI1Kxic/yOHMkIyv0zkap3kLxEMIEjwClfPPZPCuiCvmbbsyr4BFJ121ZGbMgSDIZW3XoxKXULcOZd093D+KTYfzcya/FssA8bIisRudkDcvTGVwY24C3rHkNQlNlnxhE4SHF4vUwccAntcEcoFIc+7FFTWJ5SaZsI6XRxnB7Bl7XuQk4lr937m/65qiu1EaATKjDHqIrVVooFlqYmNSbLw7TGK7TPQ8hR7tncriAfK2AQkmL7OP0vrRA1C1o1xIMV3h75VXQk1MEcdoz7EvdDfsCczNQw7rUCiyLzENHIEbjuRf7cjmWq69xxXHxZWfgig1n4ySsRiA1iYf23mYgfjJleTyRzaobUz2y6QI1g4Jca0zzgpuveqakkR/HJ50rOcE1FYdkANU179wnvVzbeW0BpFpJGuJUS3VKl3IDhUKN0mcSxWKREiGMymgTxYkS7aJx6JEseyrD1t44oJQrZVVMudr5Ewqbg2w5CpO/+aJX49V9V6NrMI2T5/XjvM7T8J7zr8VrTrkQJ8fWIlKr4eDkATyW24osjevcjhKGtxcxwbrtHCtiBVXYgkBaTt4JQ1M2j37twPABZdJF/PA2Axb/ZPvY5KaSMKoMb39gUT/L0QOifkbtDSt+81xX5LiFAxEMbxlChHt7BJl5Fyh9tKpzkj2+qy9jXlR+WAZR1OavysWKLSCzdwKRikXf3pEE8jevbJKKtxFoI8XT6DhrS+l19cqL8P6LfgmjtwxjbM8QVgeWYcfjDyFJTy7TEcGaU/owb00c9+QfoE2WNQP9oT0HMJpo4rUE3e5Rqsxogp3hyQF7vJBrdd6vAGM2iwcGXyLp55NAYOf68ySL4lk6RVM6WrL+hKqfXj8DkAUrIuMbatyZBgplLBcHi4hTRaj3ammMHpMpFxt0z5uI0b7R8G1pmEZxNoQCjedCvo5quW6gFRXyZKCRs1fcpls02OAzn/kr1teNSbsKKJxGcjiC/Xv34p4777Ixql9+zQcwPrkdA7zHx3bsxn6916deQnwkhyU9S9B70goMzjuAg4HduLL/TGwd24LHsReD1L12PycIkT/G0SnQOB7bP9v79pCtCmzrVQKExfc3nzyeOUvKpRVZ/CnywxlmD1IF7H2ErWoQXeVOhBNxNOm5UEwgp8VdORrGCb1gIIxAmRKJqkvueWGsgjq9NM1my+YdHhxy2QYoRan/7LEgHmttkQB7/XWvcHmwXPeOeF2nI95ooGthN6545WWIhxoY3HgYfd0dODBxEPFV3chSZaXQh8Uda2mbUZ3uOISRyi4kTs7gzx/6In5Y3cQORCnYtgrhRCB7Vt1I4BHxdCrMBJG7EIqEPCY4knSxSVDZNSLttKn9POBNAXMGud7uiHsBktHcCxKC2PfwYUT1gTae6kmNIo3nmtQXfy3aQgJkcZLSphBGqBJHZURrigmFWARZuvlGVqUQPvSbH8Xb3v4uLF/p3lgaiETxi+94Jz77d/+ITGcGEZ7r09ZNguyPv/oZ3LH3AZxx+rkYKOsdhC3sqwzg24/8ECOtLE674Dz8cPPDeKS4D3cWD6C5aD72Dh1GIViiNHOSz5dpJwoFgqG4DeTLfrFFXB7DLYw/kyRkhtSKjFPfwzJVISaZNPLBQFJ8ZeEFyTaSxBLw2m0pfzeV1M8nXMOqq5dRJexHLcfYpRZiyQgW9J8rzd4AAP/0SURBVIew5/tVhLqIqjjDmW+sEEfpcInCi75SZxCrTl2JzXdtZ1YBnHHW+fjat76Hvfv2YDI7xmpRLeYLrIcmNqtIJuPIThSwsH8pXnXjlfTuClgeWox3X/dG/M03/hF5els5xqt7T7V+9jOfwK996PdQbeiVdXW86aZX4rbv3YKRrLt+IpIEux2IsXKtZ6sb3+Zsd81l51h7WZsxvUWfCnA7AUibF2zlqKi2aEZT564eoVYKI5uG0aiRyZSLegZVzxXqUWTEWAe6WU1KongpjvJAwcpQ3rFE1H13gqRvoL7rve+mhxaFHmI9PHAI+/btxdjwEBLRGI3sKAYG9ArcIHLlMv793/6D9xbA7toBrLlhOYYxzl8RNc8BEOWzOXsmzd5PzftfMb8fZdpbfr1PRDJX3YhtZMaucVyn01JIZJ6T7B79pKpcm5K8Yw3bu/elODDpkO1qdpLXvk+lh7b0zYjBMvoj8xCMBVBlWn3nQUshAimmF5j1heEJWs964wUliXJO93Qip4XrdN1UvXMvPBfRaBAZSphmpYRGOU+bt0RbpluVIjjJeEbUo9aRaBLLl69lPnVMVMZN/UhBSkbpRsIsIjswbvNaAXqDmtvKzJ+HqrXHdBudaBS0pznZw2yshbzwGWwg4c/3ZPwXOZn0aRNMDiHc+ZvIA8tUmEXxLz4J6UVPMoBHGV+z80zboMFarpPJaRbM6uilkdWcxqKnad78+SjXqozeslfrptJpY2umo4tSKWVfAZwcyyJJd1rLN2Q/SYrZN01pPPf091k+NQLTyIrWv7B9/G108wh+7ZT34d1Lr8Ky0DzkHsoiXnNvjT5RKSg3W3aJVJWAYfv23sT2M2CJrKMz7pThrIamuUrlp148I51I0QQkRjPwKPoM4LWR4ikbzU43IhjcNoJYPWp5SwbIc4qlKAX0aE6OUsfqoE3mcgA9Pd32YktXH71gvGaP8ujlC6kMARQj4Ch90uk4PSNdq1INUQXqwb4QPTM3Q4F8IWdV8WrMXQOnpJdhZfNkjI0dxs7sfkRDMRy4+xAWJtexPY50Q8c/2apJf/2N2TVUT3YuvGjTJf+Y2DDpM+WSeumkJ9TkrtUdefF9mgKPwtrj+aRrlp0GK0P0phroTfba2hx9YyueoNKg/uju6kZLj4NrMMgycpl16VHiiqRIE8Vc1ma7NUMeiUXtSc9YggooQre/WTDg2MOGtKmk9YrFAu6/6y7LJ5/3Hxd2035Sv+Elvdh7gK55MYvXX/RKBGlfVWtZXLJ2vb2M80QldhvjGJucXBVj2xjuXzsyOcbpFSny1nxjWz/f5pF90e7ie0naaLpAJ8GUukmjNIxIIUbgKEGAbnWAPV6gYnzaNSrNiFXUPFS6J8kDQpRqRq/Q/b3f+igO7tlvdemdp2mDYcQiQyhUD/G63mSh5+DZAOEgDeZ/JojcvU4WJqZqZHuW398XwXDlcXR0nI5bf/gAWtkCFgUjuOfhH+DUBYsQsfnBOW6N5BwSXdWmRvEb5qVPvCPvRiQp2kn3+KQ3qesBG2H23Xz/ZyR+mGvcBpAn5OkDlIw341qNrPhhHNw6SL1KNzwRRjoZQyaRxujQGLEjOUazlvaRpWSa7s4Ouwez//nvvjvvxHvf9S5KoWEkUjSCg5sxNP4TDIz8mG753TTCx+x9Pl//+lfw9f/8kuUjKpRyXo1cnTXdsGrDOtxf2oOJXtiaob7eldhHFThI7+9AgZ4hU1ixlkLk2kXNK6Xq8tKm+mqbjinyY7/USJxqI92Ud6PGl5k3aTTXXYrpIqXx22mKeI3A8kFj6mtGHm1V0CWqI+WmD4BUR+voSnQhQdUTihBACQJE8xYN5aZ1PJRA0jtM05WhF0UHSouy9foFvdrunrt+gpPWrUQqqefbx3iZIGruxNDIt+hlDeN/ffxj+Oe/+6wVrNffyezRV35mUhPL+xdhsl7BjtIuVIslnHbhIjS7S7hk/XpKqkl7zNh+tMccSZV59xVQY8xuNPVMxVW8BB1Vzefr7R8K8/M49mkWeHSTCvKDZ980yXftZ1BbPOM8tzYeSB058DBQ12Zk4ad1e7O7yGYtD1XYxOOjCDeiiCajSPelGaaxFQ3MyWjmPsSNakgveVK19eK56UrQq6eae+Cux9CZ6YQ+vpLLjdJmq+Jv/uEr2LJ1J/NguSqTdlw8HEYu641SeySwp+mtBWpNbNz3AE49/XysW34uRssJlAcCKFPqJfqCWL5hPk6/ZAVe/oYLcN3Ny3DjL23ADb+4Hi//udW49mdPwlVvXocr37QWV9y0Ble8aSUuu2k5Ln3DYpx+TQqLTulAzJw93dts8B67xJaLspVdQ/sMfHIS92fhboqUl5+PPDn2SLoydXo2c6UT70xy8UC2kYxcfWs9EKjTu4ph7amrsOH8NUitDiEezKCj1qkEZvBqgXydWzlXAFJR7N+zC6O7xjFwOEv1lrW10UEC75QzF+If/+8v4b++9LdYtqobe/ZU8Aef3MqapJgP66RXq7LMdCSKqy7ZgG/84GGWobkv1TmEv/zMp/CRD38EhXoTpy/YgLf+ygW47/FNWDV/MfZiDBMDkzh0eAgjI6MolCn5ihHmy6SUuHryVC/XVJvIY1R5+h6GVG48HrPjVEcd6VQHUolOjI9mse3Bw9DbW2VvSQ773DnWiKyLsG66U5EZOs+elI11oNlg8c+nm8OmLxguyyhIG+RlN1yD6258JfoX9aNUKWL3zp3Y+th29K7vxGR5CN//59tRK9VRqzbY8EFuMbrZDdz03htxy/e+i554As1omYwg+PRWi2AMK1b348rzzkD+8F7Uytvx8AN1fP7zeUzSY7Kq0K4KBAicC9YjERzHd+7czcAwtWPd1iv/1h/9Avbt3o94KoGBsVFs2b4d44cLKI1WENTao1KLIBagmUyep3+Lc90+SZLYPNS2a7r3Dhr9nX2dWLmiHwcPDGP7w/tZt6nGPOaI4NH0te5U9FyAR3n5kqf9WKTW07lrRZM67HkLFvbjwx/9MBYvX4LHHnkUX/6PL2HLw49DX+4zA7oVx9VvugQnX7QCf/Ub/4BQLcoclLdaX+/SKeJ/fvoj+OTvfJp6qo5bbvsEHnrk35Hu0mt9aXgfmMSD9w9hIltD7/wITj3lTLziFddTOoXw7rf/PibHS2yFLrzz5utw6NAd+MGDQ7jwmguw8owFGMtNYtumB3F43wQKtMEapQZuuOZcfOWL97P+qpsbZHT32r6J2tuhnVw7uxFsSRYPRfL4KIX1rdWVVIMam3rk3l2AfYfs2CPeXajtzuYCjy63N4J/I88GaHowj3mxzf7wL/6YLnAn/vYvP4uH7rmfqktjthTXNJj1LFcNZZaUQLingV/7o/fh0x/4E9ib2+xdONxkkLbqePCx+/C9b/0nhrbci/WrS0gmB7Bi1dnkbRqV/D4sWXka/vu792DtmWvwT1/8TxzYk0c4HsFJZ5+KA/vD+OEtD+CG116M5es6MVxo4fFHdmP/3t1IB3vwpquuxZ985l959yGsWroEPeEo7tu9neVHVVOGl1lvVqmtJY9Oqnt7W86koD6iyzaav6Ib3fOT2HzXsfle51ngUQ+YDQ6KTOthOm6/2acGHsHOknoHsgGa0TpOOXsDfuN//hb+6A8+jUfv28hr9DZsATntDBtz0TGJBrrNMkWa+O3/8z/xh7/xB2gN0kuh2NKKQ/v6YLOKb333X/D4Q/+BrsgIbYxDNIAjWLTwFUBpCQ5sfAwT+7egRRvo4KF9OPnSBeg7rRf7qwk8uGcC0f4ORCMpbN68A4cGd2Jgdx0V8itYD9M4Xo5FfRnc/uDDCMaBd/zS9dh86E7MW5vE+EABHc0kbv/+CMaGaLjX5T25Ue5nRt49++l5b119KXR39mD3jn0ubIr8uKJnWt6zI09e+jR3T3Ae1uxrsyssvfzETfaMEcW7ielgE69746vxczf/LG5+/c9h072bGE3AsUjcCMoW1YAOrQg9DUWqB1HNVqTB2MOpjgiYP/jMn+Cb37kD37v1+0iGJtEdryI7Oo5052noX/1WdPRdgaYcsUIJ8wmExvAoRndP4tEf7sfW/TXspdQqZloY2PQA+mg3ZXdreWkDl114Mrp6OlhuCwuX9WB/fhPOv3Ehrvu5EFYuSyHT0cT+wXGEu0LoXjWMt7xvHq56zULyU0PfUmHqWO3Mfao0ddOOqMImhos2dRKSNzmD/Lht8V9g4l0GZ30+wKf2yqohnqwxjnQTSifQBG298Vt/8c2Yv3gBfv8j/5vNnID7oJvSKl773s/PO6f0W7BiHvbuOYjKeBm//KsfxNvf+R50xYvYt+M7OLDzFhzeuwer11yErmVXYl+2i957FMN7t2H5gvmI9vbiYKKB7pefhfTVF+Gh4QM0xh/GkmgV80plbFi0EKMjgyhU6XkRUCOlcaxcvRhLlyxFZWIYZzRXI79pIRatWYJquIDb7h6kjbYYycwwqsihp7+AdacuxKYH9VVAtZ1f/2dDrs3HxrM44+xTMHBIKyVd2LFAs+E8BymKv7VXXI0jmeBvR6cQJc45l5yDnnk9+Os/+StmRfVlRoKft0SPn097foojkzKIbY9tQyxBeyDYwBte9xYCJ4fvfOPDGNz3DQwd3I61J12AUO969C+7AGnNnrfGsO6i8zCypB9bF3YgdO46TOQHcP9/fg6rl0TRSpWQixRRp4vcrNK2qk8gQOz09MRx8imrMTo2jAcfvJ32Uwp7Hh9FrJ7F8M4B3PFvu9EajuD7/72N9tRyNCg561SryXnDWLAm6ar9nJDunW1Ol31Mb3I1PPKft+DfzAldN8/jhSeW2m7zzCZVyquokZh6lOhzksZLqoimYvj9P/kDfOi9H+A900PSxJLlr03HPmB8IPmk67R76HJ3L00gMj+IgXtHcOBwEXfc/mcY2vWfyI3nsGb9mSiFO3Hq2a9FJnUy7rjnFhQbI8jT3R/ODmF072akaM+Eh/Ko0L2PnZPBYwO7EGqkMD5WxQWUTqesPQV3bR7FnfftwvatY3j5tesQyNaxf4y9P74PCxPLMW9oEnt2NbD+6lPwjcfvQl9PFNfelKTtRQMcKXz17yZQPKR78Bel6niuzuXft0iqjnE8b8sRu4vGhaTukwEsWdWBVDyGeX0LkcjoW190Jmp1eyhyMlvEwL5xjAxnUcsrDyY3O1X5utVJzwfxDo4EHp+x2kSKNlcjHJ1C9EhakTL++K/+CB9834cJGto3tFmOntds8EjyxNBMFrHhslOx5QePYWgkj+987w9QGLuHqqMXydRiLO45mRJuKYK983HLfT/A8MgBHD6wCa+/5lI0Dj1KW+cbGB9u4fXv/h/42+//Mw4VR9FN1VZjO1+8aAMWJ1dg5XmX4tqX/TZi3XW89u2duHTBa7DnTw+gno7jjvAmjCUOYlV6PWIDE7hr1yF7U/zyUxOYt6xE+yqAwqEubP2JnuJwY1dPZYjP3SH35mmyvVDAotX9uOr6szFvYRwH909g7+h2HHp8HBPjFVTKzFcrK0laKRmLB5HpTNMWS2P+/Hk0K4N4ZONWjBwomVDSu4rsnQDPMR3F5hGp17TTkzfENDnQqfekO5O2NGLb47voBSmP9nz8YxffUft1F66nHjQZuub8xYgR77/w87+I886+CANkYjy1ConkeuzcUcBYLYCHdmzBPXffjSvPPw+vvOwiNAoDqFIt7Tw8jnf91sdw746HsfngZlTrTfSmaFBnmjhp5QbEMY/mygJ86ct34JqbepFenENX4jR8fesPEFjJeK0YQofixP4EylGCP9vEKD3HbLGGJcuSiEVq6OrswKEDOdinTuVBTt3LtHc6tSLA7o3HcuOoileeOh83v/+VuOJVp6HeKuHWbz+AH3/7MWy6Zw/tq7V4/M59qE7SgSgE0CpTepcJimIYFYblhqsY3p/Fnu2DOHBwEPMXdeLci9cil68gny/NbNLniJ5H8IjYTMEWfuUD78c//s0/ollXz5pNkkB+vtqrQdvL8UCowcBADaddvRxXXnQqTllzFjpSq7Fq6Xm0g5ZgQC+17Ajhxz/+Ni4991yctHw1yjQ09Rb5aov2TCKDtadfg4O5Edzx0JfYwYsoF1pY3NdCsieClStOwrol5+B9/+MPMJEt4LJXR1FpTKKncTLjbsVo7yhWdi5FfVccW3fT9lqdxmRfHEGZOOEqli0LI5Jge0VjWLqhD6FYBelkBLnJimkjaRGNXZlECuipDQW2kCF6f+b91+DNv/A65As1fPnz38OP/nMTdm8aQy1Xo1qlv5oA0pkYRg/QJrPW0PCFsxH1bg97wZW1I6+2IpSAQUwMlrBzy2H093fhrLNPo6o98PTZ9yT0PIMnSBVex83veDu+8bVv8lz2j8jPR/vZeaqBFcvfBDh9WCVkrzU55+UXYNv9j2N+xxJsOP1sZAMN3Ln5Xtx3/39h8vD9uOLsk5CmW1umyz7BbXhkyL6i02qOIFBJ4w8+/TvI9Oco5qN6oRg9sRTKGoos1nFwaxZ3/PhxdPYnsXR9Hh2JBAKT85HLDOGR+/K0N5biB8N3Y4ISJVKtoJCsIh4PoLs7gJ5eMi9Uw2ipjmqzSklUoZtfw1mX9GNej6ZaashPeh81iTZw8csuxK/+9tuxbP1ifONzt+Pr//Id7Hh0F6UJgUAppMrpPQJ6M/bZl5+Exx7cTvNF7eEA6JZ6aIBS+3Zy6tKu0OaZoD24f+8BXH3Nhdi1kwAymp3mmdFsdDzH5ICxe/dOBENR9ri6La1QuPvs41xgVC+S+649N0qbCD21Ft0gzQlNjORw8OAYPvXZT+G+XRtx6/fZ6Hd+G9ef3IcNZCYmD2Js9H6Uq5vZkw/Yir89e4LoWTwPE0MVdHSnqZoimKREQKOGejmJiUIduwf2IJBoIl9t4jVvW0uARW2JxYHRAaxcvAD1iSYO7T8Maj+EOpqY6CWopZVCYnYHxoaiiIb6kKXxXS9V0ZmOotxoYifd/7HUPoTXlHD6q9bi9/7yf+KTf/q7vI8CPviO/42//ti/YmD3IDNyYLDPgeu2CRItTwklGpRoBMzUd3XVNiK/4z2xDRUiOWSrE5ifnjy59ft344wzaRMKe88RPQl4jlzBp0YO4eNjWgZRxwc++EF84k//BNlalVKE18yzcI02TQrTOh1JHMVJo9bM0Oto4V0feQeuvf5qxJf04Tc+8Tv44X/+K8pb78CS4QN45O//HftvfZjnuxHdtxOh8jAi8Sz6MyVEmoMY2VnFHT/5MfppC5T0gVs2qJ7v0mJ5vX06GCBAW0Xc+LpTkGs+RlBV7N2D5WwDBXo0q1avxoFDQ2gQ+y2qqnqwZsMOoXgE4TTThvtx1z16o1kcvd1RDE2Uka8lCMYYTjnzEnzoI7+B/pVd+MP/8yl88tOfwuaHNhF3ca//+G3g2tmOaOnW2dlueOsluOe7j3grKp95Xw8GE+hZlECDZfrlPFt6kto4/E5vT5d0w/IGCAR2p09+8hN468/8jIXZGwzsuqrQXg1JJn0jmO4o7YLTz0rj+jfNw5995XwsP/NR2iPb8Lsf/yi2fvtubCgHcNbyxTiHOn3RkkWIUOSPPboN2755O05bcipecdmN6GslkGoMoTY0gV/8mavp7koCalkrDc9Wk3ZJEt2pGFVbCpO0jbYO78WBgRqSwWVY2LsEE2Nle3Kjt2ehvV5F43+xJMFNZHV1ZChh0pSqTeynkRoLd6FK175WjdCNjuNlV70GN7/57dj7yFb87R/+Ie2YB1leE/FlwPpLeihXK2jZmE17+wbMJmqF67j81Rfg7ls3s638FYmSxk+f5HFpRUz3QpXlmw7Pntq59hyRquZv2gXsq3uBeBif+9y/I02DslakelHRFkX/2htFvYIyOlTAJz71S/hf/+P1eP0VC9HatxmNfSFcOO8q3P8fn8UZnVsJsSzWn3410stPRSEdprscQqF4kL2+imoohce3H6Z5MQ+ZegxLkvNxYMt2vO66m5CIygZqIRwiaBLz8aO7q9i4P4/vbt+EoVQR2wei+PYdg9gzVsNQpciGpzFMFTU+yftgPwhRVembFrnxEcTJ/PxEy5ZoDA+MI97sQZrouPKSV+Lu23+E73/jy0hkCliwPIT5S4NYsiaKpYvjWLUqgqS+SdfWJzXJ6n/BYt25yzBZHMXwPn9x2tPpvGLrLNbSqC83vXdSe6x5tsRsjjZI+ExoplINs66nnUs3es9O7Ns5ThUgldHE+9/zbnzrW1+zr/BROSgmVQcbj0InQMPw/37z/eiJTGLkNkqCQwfpcSzHaTfegHvv+Ecsy9CLIvN6+i7D0rNehezwLmz58ddo7wwhNziMw5UQ4iedzrwiCBYmURzOojRcxAUXnIPy8ji+tenbGK+UaVADP3vDpdjB6xv3b0UsmkZnhvBtxpCkhIq0KogHqNYigwi3Oil1OlEOZFnPhI2b1GQAEeytcIgg7WAnqaNrHr0we/VvFsVylqqLNkdOy2Jpv4Tj9l6hSKCAQKkPt32FRjyByRjGTy3c18OTPcszOPXMk3Dbf91hUueZS/2QrZ7U40Vv++Dl+PaX78PIftp6dbH8meQ5k54H8LRTCJEQPYZwBR/8rQ/j7T/7HiRSXSjmK+zJEZx9+kkoTepLVVpxSO+nlcdbfv0arFkXwnD2ICqHRmn8ltGXXogr3/p2HHrwB4iPbMO3fzKG17z6dMzLBNE7/2JiZjMOPHoLauMNZAshPHYwiW8+QHXDX8884JJr56MwmMVNr3wFssk6hlrbCYQAjWlaO9khFOtNlBrjaBR6CJwxHB6li8021jdK+UeNGyLIGb+g1YA1qhoa3IUK+hamkS8Wsai3E9dc+HJ85fNfQYISUM+X9dDuQVSvxNNbzRrIRJP29GqpXsAD32ph5wNFNn6njRlpkX1L1ne4gQVrO7Fm5Qrc+YOH6XI/cyZrOkdGd4N1eNN7rkMhO4BvfeERWzT5XABH9LxLHltOQd3+0U99DL9w8zvZ0xK4776NWH/SejZ0FBtWrEGUrms8E8aHP/4mDBQept0wgq99fje+8OnPIDeZADUOfvDwd3HH7d9FX2cEm7a3cPKS9Sgd2kepthSL+/Iojx3EwHAJe8bTGCj34ZxrL8TK9R2UCllMNCqojmdRntiPerSO8ngeAwMjZGQdr7ziTLqwO+0NrOHiBai0DmPj3r3YfaCOeKc+102nt1XC4mVdGD5UQDlfRpAucDjeoMqL4rU3vgUbb3sID97+GO9Uqxpp6ObEnCpWnrIIB1lmsi+DZCuEzlgYy9d1obu/gFRsEb75pS0Y2luyqRo9EbJww0KWMx/3f+chpmc72ki87109dQoFY2gQJV3LE3jPr78ZD959H773H5so2bTaUQNTRRfxWdLzDh69R2f+4vm49e7b8Q//9A+4+a3vpokTxn3334/1p6xCb18UH//kr2Pd6SswWroFjXIQf/vRx/GxD/4sLl1zCsaY9u57v4cz6AJHGjtxX2AI9w2OAZUFCKciKNAY/t1f+Z9UFZMIdnUg26xheGIY+w8fwt6HhrH17q024qrPJr3xLadjyWlx3M+yT99wCh7a9ChedjnBs20v1m84CV/81204+bwkFp7Wi69+83HsO6iFaDRyKD0WrglhfLSBnlgaB7fmqA6AX37vL+Ivfv+fECwmaLtQetKumL9CDxmmsWd3FqtOWoZdg3vZg2hfjUVRPKTHhQTGME69qBunnjUP1UoHvvp/78DK05eY57f5vh3sYHEmcU+zulWGT09SdPTF8Jb3vRqR7hD+7c++hvwBStCGxn6SzE/AeaaqcCY9z2rLTe5dfe3L8Yk//n38y3/8O97zrncS+EmCpIG7N/434l2TdEn34tO/9xVce90Z+D9/fguuu/wM/O47X48huqe333U71iOOyBDtmfAEtlXHcH8wiStf+QacedZpqDfLGDt4GOWRMaqZMH77z/4CtWwLkWqQNglvUKqJDSV/pXNhFGtOlnVVw4JUBzo6ejCeL6JSTOMH39qOeQu7ceMb1iPSeRgtqttYcCn+7e83ItxbR/fJAWzfWUQ6nEb2UAmnr1uHh+56HJFKxJ6lT3dEEepqIpwJoTzZQJ4ufjBN24uqtRZpYGGmD3tv9ZdUqMnZNtEmrnnNKUgtauHu2w5hYBMN2oaGKPxJ1ScjdVSpfBnBLfQu7cTPvftNlIoEzd99AYPbJghCLdPV7+lLsCej5xk8NNgIHqmov/uX/4tmJIIPvO8X8Dd//XkTq/tH7kMj+0P0sxZpttl//WgQf/jH38FtX/tlVPIB/ITu9ejOx7Fn2z50L1uG6266iUbyfOytUO0cHsT2Tfdj470P4hdffx0i2UE00gvwsc9/yd5mminEUNqXQ412ypJF3ejo6Ue2PIqFS1p0o8fR3aElGx24485D1g/jkSSWzKfaWF3FZHC/tUqmPh8P3jqB5VekMZGZwOHhJuqTIfQNBrFitIlmKYTzz74AZy+iy75qCXI9cURX9uN3//wfcYhgrzUrWLK0DweLQ0jHYhh/kCpKr/0w8JCiQZx63gaMF3bjhpdfg7//k28SCwKEpMKR2aIcVGfzUXnSs7gD7/v191CKlfDZv/g/mBzQiKJ7DbCL3bYo7zkk5vx8gkdEkU3XeOPm7XShJxGlaP/Lv/lzvPf9v4B9e7fgdNozjeGHUC1uxnAug+FmBof2P4Lu9Zfh7//ze7j5LW/DynVrsO/wAPZs34vb774FO/dtRzhBz6xWx/qlJ6MjGsX8QBnXvPxG/Pqf/THy9DCWDsfwyevfja758zEZK6JK+yRGNVeusveHI6gF9K6xGILhbnpJZWzbuhkD9OoOj29CvbuKRqWKaLkHD/9oEr1nRFFZXEB8D3B5bQleE1qAdZFOUwCx/gUY7KNl0pXBRF8araX9dGbCuPO+e/BvX/wiVqxegW3DOxChF1nfQaN7QsPHZH2oiTMuXIfHNtJ4L0WRSLbwqtdchS/9x3dthPlopI/1BgINtkEIv/LhX+Y9AH/xR59FOUuJ1dIYmWZln3uwzKYnAY9Q++ywJcmjTzr+4Cf3oFInw6MhTFR3YNMjd+C1L3srmsUxHBr+JmKhInY8cghf/sFdaAQW4Oc/9hso5Eax+/Fd+OZ3voaDg/sQjLOV6PLG9BqWaAC1Oi2SRhT5QhHnrFmLTDOIIo3jfhrOHzvzdWhRMtQ3rKLHQYnRHcNwYRTZ3EE2egbBGD2q+gRCUTKC6q4WLGBkQktYw8jns/jeD28jD7pxYHMAE4ExdJ0GvDNzHm7Ym0F1aJSt0kJozTJMUEUkly/ESL2M+oJelpNBicZ0hXbOn//9v6EcbmLf6E4E4k00dgZpe9H2iASwbNVi7N1yAMGm3gTClmanuuyqs/DD7288InjkPQkUMq4vvvY8vOZ1N+CP/vDPMLInTyNZyy5oI02tB/LpySXZM6WjgEeFSjg+Vf17NAoiGkvi0W1bKcojKKZH8Y0v/Q22bxzGW268AZ/79t9g29BDqJdqeMd7fhvhdBI/+smP8Z3vfMuMRt245nxohpDptGFo/OkLw3qArsl9oEozUPNJzThSpQD+acN1WJhMoTZvHjqWLMNwdRIHysPoXNKHAl1lTYSWCjlEkjHUY2z0VJCuN72v0riNS0WTERwaHcFj9wwSPCXszA/jZhrWr55MI0o7IhCsY8G6U1inAMaWZlCM0KLoSiOXJAjDIYR7UpisjOKRvYO4/ZF7sWNgF4LVMNVoDYlw3J41y9H7k95R93RGdBzrTktj754RVHIzWSK32xwvblHaUf/jIzez823Dt798OwJ0PlqGtuceHE9GRMiRZtXttkjPRaXUtZr4q7/4MxsA7FsaRYEq7HP/9DWK93vxk1seRCTQiY/80cfx6OaHsHf/Lvz3d7/BVHUyCEgmEqjSKNVj5FqLrx6odxzo26Q1Ai7coFGqeU4ayM1CA9en12B+qheTtH20iKtO7zQYbLLMcfKpiVDKfaagMZxFY2AMyUyKRvwogpSMjVoUtcYgioGdSHYFMDJaQ0c1g0+efT1CuwdRpWpqRsjM7m6MDI0h0tuBZm8nCjRYwx0pSjUCozaGIu2qHQf24bGd7DBUUWF2mmCN9SzXUM6xQ9o6Z03FqG3UxjW89wOvwG3fflwhXqu7I3tChPW+7HWn4safux7/9KdfxKb7qLp1XUt5fVa9wMRiZ0seoViVfq5r5DVHKIXXvvNifPVfvkuJkUQ83cCCBf04+6IzMREdw+OHNqKrt4vu9RCZyVT0PoqlCtMRSrRxJJX1gidKblSrPGd1qcHQ0pOjNEaTky38v6veiR4CQiqzUCohtXQesrRQRsMlFGoFgFIq3teBQrWEDrrHoNobnBxEZEkHAp0x2mJ3YrS1C5FIB5KNlXh51+sx8rUfonteJ7LBImqHJ9CzYjX6y3EcKoyhuWE5ahl6W/0dGK/kUAnXUQ8X8cf/8AUcyI+C2hXpEm2iPd67f9S0FCWa/NWSlXhXEB/++MX40r9tpOom4Fkv8UDzZy2C/pQrV+DySy/Cvbc+hAd+9Di7jt6a/9x7T0+XiBIx1cePv38+jC3lzcZo1JHIsPUoKQINej6TVezesR+Ll6/Aptt2IJ1JYjg/jnxdK/TqKLGnqprRSBzxWNzGjfTibnswTs95MVtN+jWqNdoPNfzRL7wPy+pRMoQeUquMzkwHMFRCc18WHUN1LIr1UvIkURyZQFcshSbVTI1qcv3qc5HbM4jQ2BBWLjoPkdxKdNVWY0l8CZqH9iBz1ipsSxHE3SmTNswRiXQKjbECOgJxuvtl5HN5jFG61ar6zHcL+/eOo1kPIlwLY2I/1aTJCiJJ0/Jabhqo4qobluIdv7YWf/Gpu7FlIw11PaNOOynMTnX+tetw869fjnC5ir/9X1/Agz/ewvsOHRPAEUnucadNEscHjSTPc0WynUTKkw3J89HhvEnsQKhMqSsjGHh8yxa2Zx25vRVU6BIHKEU0/xvSt6wogvKFPD2lionwjq4UQsSOnjq1184Z5gPorESwuEADmj35oTtuRZRiaV8xi2GxWvMMg3mUHjmMpc1uZKJdKOWp8qpkZyuGIo3N9SedhuwYJdRwDjdELsVDf/kQTl1wBUZjHaiyzCiZGO5IorQkBcIbhwmmJAGdLhC4VF1hSRPWqRUpuE9ddjQpvXhboYw1rV79ohEnBEs4m+7/zR84GROVLP76448jO1xFsrtBKZPAG959Ka696RTs3rkL//LHt+PhHx8yCWtvZXse1iI/UxJn57B5xI3nCkDKx5do7qxQn0QkHkRpnJJI30qnPTC4bwAbzl9uBvHogVGkA7RrKBX0TRv1Nv8TTPbycEoYPTmQSsWQpj1UozGkvviaZefhgtR8e5t8z6J+YF4XRgiaMMsKJ4L21g0qN5S3HUSK9kekk7ZOBw3d4UkyBejp7MXYIMtupFD//HY8SA/vpEtPQlX6M0ygamFVJIzxRgFNojeZ7MC8dDdGDw0juZCe2eQQJkO0kdIRPLj5cTxycADRDD1CgqU0qM8iBHDG1XHc8NaTMVks4K4fjyCdXILTL+/B6RcsRUd3EntpkD9w607seGgIhTG2llnK0+13LNERwCMWq9LPBc0EDxDHJA3Va998MXY8eNA8J5FAcXD3ANacstbaK8GGjKS0pkcLMbVYSytaCB+5pFRXmg+qVukSE0ixONVULIErF67FSX1LKGAm6DmV0EUXupEMoRrRB9/oYWnlIC3uCD2eYKmOyX3D6AkkkKL00De2qpQsqxatRteOKgY378dIooyVl52KiTrtJgJtcoyuPo/l5sdSHUh0dSEWimHssd2gyYWDZdo/NJgzNNb/67t3YiCvWdUyyodDOOP8FK56VYbGeQB7do8gP0bVNlnD4YOHsPXOMWx5YBgHtoyiMk47Tk1iTaZ/rn2ORToCeASc5wk8WuJAq3fduf3YvukgYrQH5PkIMMF6DAc37ScoCIwW1UmeUqamGW1WsxaBPnAssa/Hjb3MoDXl+ta6bJ5T+1dgxbyF6JjXaypkZHQIKUqfPKoYpWGrF3DrKdJmM0TQ0WYJ0Y5iWeXCJKIdcWR6emwcJn7HQdyR34ruDQuRWr0UDb2ImbqxWSsT0BG620QKba58hWorlMCiagzVUg5jERrier0dJd3/+/otBFIdl5+/GOdfGMfBnRX8+FtZ2jUlgqSM4X1UxWOUZAXmPbWoR4/dqK2o68yMEMkjOzYBdBS1daRNYHg6pDQ+iell5hBgT9uHn//Vl+GBe3bQUw2Zzyflo/c9V3NlzOvsQYyGbJiqK0JGNQkQ6SYNkHXQaE1IotSr9j5l66lk8MDew7j+4quRb+QxGqWEYDnZA+Po6tELt1uIZ9JotGqoFCZQqZRZFoHJcmWJxXrjyE3sR9dgE4e3bMee4b1In7sakR6532FUCwU0KAUbUbrbLC9N0KhcOkOI0ubJHRjEcLyJTHcGg9lBVCIDuPqaDXjo7gH86L9GMXK4SYlJUNi4lVpF4NDWDgydq7184Ijarx9b9HSR8BwQJQd7lhaXf+Hvb8WNb78IrVidjlOal6SWdDWGw9sGMTA8iFx0AtUOyo7OEsILiJHOBsqNLMr1At38EBIdYfZ29gE6MIfpHnedvpLGLEFIF7zSQf9mXgL7H9mMeSUa2pQ0sb4eBFf0I7B6Phqre1BZwW1eH0GRRJxbITuGHNXPoXIey88+BS1NbNZp2JOhssH0XueQVkOyntFkjFKsbqPIgbFJLMkHaUB3YmxsE8rjIfz9pzZi72O8ZXvkRqDR4rEXocmfJzqC5DkaPdubd9JLi8/18dltm/fhZ997KbKVXWCHZUeLoxmsYf5pHUivLaMSraAeIOOitHkilB5xGtIGMlWdvTnUJBDJWlarpSczeHDO6WfT8B1GMwqU6MEFqEZqpTwGd+xCjS56ohbH/FQ3OsJJdMaStKdCSC/owo7sPlNRe0Z348FyGae96iJKppwNUjZqbllDWC8Dr1AaaMiAqjJC2ykZod00OYFCgW76kg7sqR5CpGsBHts0ggaloJ6lmilNjg96EcAjMewApC3UiOGRew/S+0rgppvPhcbsIsu4rW/ZWE+cvV0DOVptV6/R1aXP2mq6NTGJuCSArnk50pjeu3Mvrr7oSsxPdmIyP0oJRKM63UKug1JhUQ/LobdFN3q0MIyDozSKuZ8oFzFZK9CeIYhos2ROW4yL3/haBLuilCCHEI5E2VBUggRMjXWJxlI00hO8FYK5qnUyYXQT3IeHdqGxOIOJ5gTSvTncd9cA4i16biZxRLpn1fT4oGcAHtktvsGq5E+3MZRGJDGuhicYKIVKuSYevm830qcwx+4KCrU8KuzVMoa1LicRo1FaJPBkvHLTOE+lUWHPbtEVD9P7ClI6NFCsVXDTta9CoVRBhR5WLZtFiB5ZuTyOcrBMV7qCajqAAD2lOA3krvn9WL18Kfbv24Z0rAMjEwUs6F/JNAHEuxL2fdMqXfNQTDXVqkg97aklswEzlqOJtNlmrfm9mL9mBUpbSpg/mUAnpeHa2Fq8rH85EtUq9tOg1sIIv+WOB3qW4Hk2Pcml1UeRjC2UIAvPn49wbwCTpYJ9QERrXwQcTcxXCQz1/AglkbnsdK0lcaQNopRC0VbSpFij3MKeLftx5qmnEVA1RGmPVApZ1HNZ9FO9xOq0kaJ9CNOLqxBYRerKfYOPotkdwcr16zA+MYF4dweKgSJaKffkB6hGq+UKy6a0of0SpW2UTGaYdxxR+uh1AqtFjyn32A6cVulHX30R+ooRnBGdj5X5EPYe3IlHaKNVecvtrw99qdOLAB5fbSkPqgLaL5GOAFZdMh8jgVHkalrZ16IXEyFo2NM18cderhcdaLCwUq6z0lF0pDuZOmxv/pKEKmTLdJcriDHNwUOH8PNvegsmD+xHrpVHPcN4tHuKRFqd3lIoHUZmQQpD5UNo9gFDcbrUV1yNr/3XlxHpjGLJ6mXYO/g4upf2oZQvU7oVKe2aqNVKrEqdXjoBLBTweGJiBIP7D6LFa4PbN9PrGqVarGJwbAybRu/Cj/Ztwb/kRu2T3/Ion4s1CscKvUjgESktKdTAsiuW4HDosC1q0utAIq0oVRAwWaZBGg2hk0AJh6OUGAnkx6l2Sg1MjhNkvF7T4nFmE6XqovlsLxto0Mva+OBDuPyis1AnuuZFUmjQNU+l9O7BhJVcqBJ1Cfp16Q6ct+xsfOuf/gO9q/pRWxjDor4+3P3g97DqlLXIjuasquFwlTbUECVgHtncBPbu24Hs5Ag6OxLo61uKbGEExUwZhdXd+N8P/gg/zA7jzPdciu/li9i7l4Y0pWaDneDpt9exS88APLp5H0BPpSF8G8cnl14z3i0CZ9HlC5DDMJlMqVAmlyJBqgW64BE9Ftuw55xykyUyrYkSDVtNUYWoOppUE5pS6OiOUxJQd3ELU6Lo+2CpRBglSosf3X83li5faB9tqxZqrEkAFUqIaCpJg5eSrBnE4N4R7Nj5MDrXxhFI0vtKdqGnZyHGcocQy2SoBmWvU3W1aigxbZ1VjNNg7uzuwsKFC2kjjWLrrnsxb+l8FGnUZ+t5rDzpZKw75Qr84Z9/Djf9zOX48W30162pjh/giJ5hV1AyT3I8KbUX4burtHb1Grb+IFZe2eVmz2saNmPPLepDakAsHEG1rs8DMAcCLUOjtFAgJ8sRVKhK6F1TktAbIljSHZQ6NJ7DtHt+7R3/i3lk8Q9f+jTzrNgLl6IVgm2siUXd3TjztBVYvTSCenWCVejC/N7VaMbGka+OI0v7pH/+fCzqnYedux9AgYWfs+FSgncUk6ODJsVKFRrxFIu6q927d2E+48/rXkoDfdTGfCrVOsLBlZjXcyGN6RC+9s0v4b6fPIqsXgFznIHnGUgekZpO21MlNZpTV7RezACet6AXl73iQmy7dw+GN+Vx8bqr8I43vgu33fVDqp444uz1oVASwQrtk0gv+hKLsW7RKVQRizE8PoJgvIVmtIFYokXPqIVYrQ9/8vHPYe2yk/D7n/koCuFxNJI0uKkumjSOiUa65TlsOziEO+7Zj6UrV2DtutVIpBPYtmcPEplupNL9OOW0k3Hbj76MVCZCb6sLSxZQpR4eQDoVRrWStzdxhQn8YjmHDl7vI3gilGx7DmxEZ1+M0lHA7mfD9ulOcerJZyCTSWHTpi0El6+yjw9qFwtPgyR1ng54pgfI5ObO70+Zez4wOsFGzuD1r70eX/zS5zGp8ZxQAI/v345kRxq9nf2UEHTFw2HUqHbKuaqtLGxGKrjj0Vvwu3/4IbSCOZx90hX40K/8Eb0f4Od/5Tpkg4fRSLVQo0cWa8WQ3UdVxTrbK3jpQmucKNWIY/W8Hlx/1bnopleVTIcQiSRx9wM/xOKlGdpXEbTiXehPLWW5NNLrY6x9EePZEYyMTVDirEA4RqM9GMf9934XS1ZQ7VEcBlt9iATOQTy01tYfxaMx3lMT73/fB10DHEc0B3hm2yjPhKYlzZFIbneglcCq9Uux5fHHmaLJhpeN07KP5GuxV402hHpyKKovF0/SdkmgXqGRTJDpJWNaZM7LxCY9oHgO7/7tn8H2yUcoceqIUOq0sgFE8glMjtHP4p12UgLkJ2g30SMLElhhqrNli7pw3SWrWd0JGuxaalHB8mWraRN12MsMBPxkq4vp8lSnZSQTAaquEtVlkGU3sX/3HnQtiCKZqtKYL6ErtQ7h+qUEkJNI0ajWLMdx8OBBfPrTn+Z9B6j2pjvTS5nmMFzE9KNtzw1pHTJNYDz88MMEQ81UmRpWmyZDBesmGzlJFaYFUPoOQ5Qg0ntxQnGCIkRZQnsmaTKlik999ndwoLoTtahb96w1zS0yWEtYAyG65/STi5WivUWUGdOlTyJAxu45NEppshQL51+MRQtOoq2ygrbQYtSKsqHCGD1Uocq5F5lkmnVJo1yil8c86+UCwV7GsiUL0RHvp0qjoab3v9X0Mm/aVKyEviKoG5G6Wr58ORYvXuxu/jihOcAjqXG0bTaYZm9PhchMqqJ3vvNdZGqYPVNzPxKCvBJyk48a47FwubhkhEAlpzxBj0jjPRrToeAhqILYN74ZP9n634Ri1t58FSdAgmUaylSRYfb+AG0UCdQY3fgEjdgwkfqGG96E3/+dP6e9lML5511Pg/wCfPz3vo/77wth98Hd2L1vK/Yf2sFaUd1VzkJ2bDGKxQSKtSIN4SQy8SCSkTq6O2Lo78ugMFZFf/dpSMXWs+5xSkvN2EsNa1rDAejDH/7wcSN1ROKYEPEcktSeD7IjkVONw8MD6Orrs9ha8BXQvBXtEoGj3rB3Z1AqUR0QKPF4EjWCqJQvUaXE7XNKVUqQUGcI5792NRrzxhAl2Jp6koJiJ9wIUzrYjBTVC6UP7SEt40wwTnUSePdrPoi1yy/AZGmY3lU/JsbG8dFPfAD5ShbNLPsUGR+i5GoUm/jd//3bWDTvJJSKe1BtbcbkxH3IJOhxMU4s2Y2DgzsoFVeiM34+bbRlLCvoABSmlAymKSXd98Y09/aJT3wCQ0N67PilT3NInmdL6llPJoEUp0HPqc+kh0ZeNYpM05i91FWJnZXMpvNepeveon0iacJ9nJKkkMsRJCGTXvtGtiOQpIfDIitl2UwCTgixkL6fXkG1RpuJTNPKwzjVnuaXpALXrj4FPekeLOtfh00PbsbWnY+i3lmiKmNGnVRBGdZQHxbk3qYj4gkkY73oDF+ClYtuwlgujl0Dh3FwZAjl5iJkUpciET+NeRMsmragwU3ZZMa+/yBetVrFG9/4Rjs+Huh5AM9TI30RuZ0EFpuKIFXYyDWKd21SW3EyTl/Jk/rSHFetRhuJ52FKqLvvvoNSiwY2PSjNtWo8r6HVgaUavR2tG6KaIuD0kiOpET3wVafBu3zpcqRox+gzSOdfcim27t+IRE+Y7jnRoid29bJKemaBSBCplF4dFzbQRWi0BwIbsGz+u3Dq6o9z/x6snf9+xIJrrK6ycwQYgScac6+wE3ikriR9li1bZvd4PNCLBh6/Nwo0MpZ1KvAotErvqcZNjW0XGFqgAat3CAYIhlhSa45LCNM17qQ7XS/z+gTjVQmUOk3xVgSTWRq1ZFgowvha5yFNRImotdDLFq4B7V2W58qv0cMrViuYpCosBem+ETi0pymFgkh3pdBHtWYgDMcQk/dE6RSkZAtHegliSk8a+MEIJSM7RCCQIMhipqK0CTwiey0u6/PEx4FfuvSigccfMNPCcy0FbXAv9mqBuj1GzDAZmyUtF+VxTYuxGB5h79er12KJMNM0cPUV1xM4DSo8MqdGcDUpqcIJpAkYLROtUVIpD03B641d8sA+9D8+ToBlBCWqxbzNxP/sG3+ZkizK/GnkplgVgiGcDGPpyqWUIjFWjRJILxFkmiCN7Ch1rd6hEwtkCOgwVRWBFKIHF9Er+52BLDUlwNj9cJPEVNjxQi8aeESDg8MolmuokMHVUBO5hoxg2ifBmK3H0VSFFqvrkRXNbemR4xptGvs+JyKMR6WTD+Ha818NvVu5yfM6r42MT0DfINUr1GKSLpUW8wUBFsFNl/8CEpVeSjbaQ/UaPTIynOnmpajGWj0A8RHVakV6U5FUE+eedS7VZgcTtxBNygCSqNSiNC1Wp0veKplBrOGCEA2vaDDFDiGBKanjpI3qrmkLOQF6pv54oRcNPBLjv/7rv8pGZsNWqqhWaBPUgBJBU6K9ouMaOR6LJYwZIbrvGsHV0k+5z0E9cqzq09b500/9nXuJE5kXoZ2jdT5NIidO17xKO4l2M6J1qqDyEtx46TvIYI0gawE7GS4XPppCJV/FZz/x9+ip9sKGmYg6LXE977xLzdjWl5e1XFWP/cj2kjTUOWNSosiTklRzEtTfK542jVNJBQtIY2OjrgGOA3pR1dYXvvAFY3QuX7Q3iZZLbtWggFRjb9WH+bXsQvNhWj8sFVcpVwm2mjFHKqlaqWD0cBlveu2b0dUdYy+vI52MIUJDip6/5RGjJIsVO/Eff/2fCFWS9knIOO2SaEQDjDEbsdZ5qJDEX//Ov2JFxwYbI4qGIuhIddLGDrFeJVQ1b0UQytiP6EEtppaEC1Hq6Q2vtrFe2gs0LozSkPnrM95lpn9w44OuAY4DetHAI7tAvfUX3/FLiEUoBTSmQsb4PVeuu/VegkyM0GCiDFH1ctkOYob2ehl3jaBLCAjRio0g6zVv+rpOcZKKpdmB1171TnzuL+7E5OGISRwBtiIgNMPoSHfTKyI46bE1aGjnRyL4vff9NV5+6asR1yAjAVimqqmpPII2QqNZi9Bkb0nqqAklOQVk5y3K3qFpTjVp90ESaCQxBaKHNm50gccB6e69W3xq5HsPvlH4XNDBkTFbkqEXXYqzGhhU7zZjkwDq6OxkGKUNuaExHnksMpxlaEcoHfaPDOHvv/truG/nt1DPJtETXoZf/oWPY15mObqSXQQXoUHQVYr00CJhFMjMGMGoQcWw9BbVSi6v0ekAstksunsytE9oDFMFVkq0wyTtmDaVSBJIJVtLVCMYVD+BO0Bw6x05/ruEqrSx7Jrqz+u5/DjBVcXeffvw1S99xd30cUBPW/KIcdqeK+AIJJdddLG9xk3fIC2XS9ZTJVXk5cj9LZJhVTKCoorGrduknqS+8mRsLN3A1scewaLYanz6V/8df/lbX8X6rnMQnoyilpWKo03CfiJgSP2FCPxCoWD3IIkiiSCppvuKx+NUNVRHBEAhV6XR7l46LhtLo9/FQtl5dWo6SRciWB1JElFNonqLfOBoAb0efc7nC/jWN7/Fe3Cd73igF01t+dRgr9+1fQseeeABntXYb2WQCqBO/Nc1y06maOJRYNGy0yrDxL4qVUczUMPk5Dg+/M4/x2+97avoCp6F7ARBVSmh2CxgojDuLZant6TpC6bRmy0kcfSIcrFAe4sWtQBkoGWYXrwUlh1DD4kWDq9RsmgQkmc6dv3Gf+yZe9ZTdRagWkyrvHy33KmsKrZt22ZSy8YgjhN60cEjEgve+IYb6fXotfxkcjRuDBWAAlQviiF+CThqe6kKub56O0alAGTC87F83tn0uGjL5A4jROkSDweRCCURoktdJyMlHcLymJiPPD2tVJQqE6PrVImSEJVqhWVHyWC53QRtje58uch6OImr9+90dtCAppclG8fsNNapYV/QIagJPAcsZsEDgUaelgB0+49udxeOI3rxwUPGSA0FAxFcc8klSIYTNhXQpCFc1XPldUqGRoXqSWNAOiejJBUIEBnNuUIO+QKBVlUe7PWUEJNUSZM5qiXaJpqWEPcPHz6MGhmprUQVIvuGvhoBU6C0kLQhMLUUlpJFE7DjVHFyxetaakGAyLuqSDWxrgKjbByNcjdbFZOeDjzyBMvcqGarZV6vYmx0FD+67YdWh+ONNFDxDJahPrekhieCMDY+am7zmeecjaCWY7AXu0ve48mSPNx0rF6ua3VKH9nwDW86o8UeLztKx0qXn5xEOpWy+BaP8SUJAjLMacRK0sheGR8fR0dHh6kbSaEIDWsBQW8ik9QSMKyeJKVTXlVKKk2Z2MsWWFlJG5UraSM7RzbW9h3b8egjD1sexxsdE+DxSe/nu+/eu3H6madj/oJFlItRkwSazyoWy7a+R+M8ctvFQDFUKowpUaQ00V4vYCqR+QJRkRJIM+n6fLQhjZupr7DApdFqGtOMJyO6u7ubAKQsYp4ynkv0shRfC9IECgFHe22apBUWCoW8lamXVOoxaOWp9AJfPp+3tc8/+P4turXjko4Jm8eRA0E41ML7fulm7GCPlZGqIX7yy+wUs4EIJEkKVb1MILmFY1ruGTWJI6ZV6bkVCKZMKkMDWE8zMA3DIvSYBCTZUxqbMS+IdozP8ElKqYjW+3jnklACjT9sIKmia9orreLKTrLrlGi6JgkoiTMwcBjf+pa+q3r80gsOHvX8o4lw8oDUwtte90rcfsv3zIbRW0+1xELPouuxG7nHdTIqFo2gXMnTdqHxTLslGo+Z/aE3hcnW0XhRrVHD6OQEKq0q8rU84xFEtGXKdLk7khmkkrKx9ExYju4/JUZhAlmqz2gkQFC0aGPpma0GQR1Agvlqr0dvZM8IKAJupVmknyh7rILhsVEcOrAP3/ivrxP8uhmn6o5HesHVloCjHquePDe5xtYC+B/edid7cQXr1m4w17mqLwQS7hUao7JZmlRdsoHM86HdUcmXTApIvaUzGTK4YWuBDHQ0ru3xZdlMNKQ7ujIoa8qBebRqTYKzgpimHKj2IgRIsSSVR7tLNg3VmlYnSo1JVQk8UmdSnQ2pKpN0ebu2a9cufJ+gPx5tnNmkO5yza0hNSL+/0BQl82tk4MJl6/HWm3+ZBm8VGx96CDt3bUP/vF6ce96Z9i2K9WtW0x3Xoqu42S0akymSeVrGIemjBVlF2i0dqTQm5TnJTiHwZBDLENZjzAYcgiAV1aeEhA3nXof0hnAzqDXuRDuH+0gkaqpMAFSzCTgCVL6YQ7lYwQTLuPueu7Fj21a7jxOBjgieF4tk46xefwZe/TPvoCoJseOT2WW63VQ7Ze7zRW7ZCTQoSQ7t3WOGrd5sEWW6zq5OW/U3r78P/f396OnpQYQ2Ud+8eQRTEIlkzD1LFU8RCJQsVENqAalAgc3ZVaqFA5Gkm9RTkIGSXJJqAlSBqlPTGUNDA9i6dSu2bdtBCanvd55YdETwSOyqsWQcinTsexwiNbRPsyXUXFLLt3UU7pjkBtZCIRm8Olb8KPoWrcDb3vF+qia6yBrrqWuEtkxpIhe6oEfZbXZbafT9CL3cWzZQjczW6HAuN4lYgraPvCRuBYJLq6Nl4CpM8Rq0e+Sd6ckYfSc0QPXWkNSh+pHTrQVp2ssI1vSIGWJsJXvnM41vzeRrOauEkOweB7gTj44Inq9+9at4/etf750Bn/vc53DzzTdPgUnejZixatUqMixH72LAwv/4j//YHjERMNpJgOns7MQb3vB6xs/bseaXNFp7/rnn4Nc/+EEyKoHf/IO/wmSOgCGDYgRPpUYXnVJBPftVr7oe//2tb1nvjzAsr96uOyAg5W5r8M897hKyJRaTBFJEHYCAEWg1dyaJosX0JZZdoV2TSiQMSCG675oDkwpU1ZmjU1sa0iZ4/I6jDqD7LpVofFMqaS5O8fx2OZFoWnzMosHBQaxYscKYLqDoSQc1kM4lhVavXm0NuX37dnzyk5/0UgH/7//9P+/IAUabL3E0EPfP//x/8e1vfxvf+973DJD//u//igmqHfIDH/nEHyFb0Aq/Ku2Rsi0gj9H4XbZkkXk5Ml793h+jZxWnigoTYPK2tIY4EpehnKJXFKGNEkRvb7dJHVurw3qoDgKB3HmRxot0rG+qh8JR9M6bzzIT9mhPIp5GIpEym0ph6Y5OG3nWgnndvz0JyjSavNVkqsJ0rycSzXm3YvaOHTvwu7/7u9bYb3jDG4zxole96lW44oorbFBNYFLc73znO3btpJNOwn333Ydrr70Wb3/7241ZetTkIx/5iF0XSYrY+Agli9KGKQ26mNe/fOErKFYDWLt8Ic4/ax1VCj0r4kXxLrnkApx99lkEQRTXv+LliFJyLCAwLj7vLHpKVbz8iivxuhuux1tvugm1QgnnnnYGli9chFC9ide9+jWmsiRx3PJVIJlK0R7qRQ/LjVPyRAgOTXKOjWUpecD6xQ2gAnRcAEombVlsR1ePvdAyFNJTEXpLWcxtkTCSjOOD6EShI3YVPRor8Ei9jIyM2ACaSID50Ic+ZMcigeuLX/wi3v/+9xtoRBLjit/b22tM+9KXvjTVKyu8pkdrZMwqbZ0AK5NR9216FPN64zynbcL+XWYcjbNovGVkeBj33PUT5lWk2vo6mZ62N3L96Ic/wKWXXowuAkmLwEbGBuxdhXnaQjfeeAMNaA0SVjC/fz4SZLrA05nOIBGiTUT7Rgq7QxOdQZVYR6ZTUifMOtC+onEuj6zeoMFMaReNhmmMJ1gnAioZRixJY1sPnRHgEXprklwt3mKIEk+d4kSgOcEjpor5mky89dZbccstt5jkSbCXSpr867/+K0ZHR6caSXt5N9//wQ+s5y1atMhsII3QbtnyuKklpRNpaiBGNSiyOe5WCB09i8mgJD2YKstIsywClZLAJEathU2bd2De/CXYsXM/1Via8WpYv/40nHTyWbjzrvvx6KNb8dim7di/fwDpdBeBECDIvkPgd+PQoQHkeC+a59Icl4zgplRXsURGaxG76i81FCOoa6xfhIZ5ySSS7kudRfXVlIXmrLSYzNYl00jXGJI+vGbPdDG9jH9JIrXBiQAg3aGT5W2kG+/q6jJD2FdNeomRJJCMRZ0LYNr8+LKLBBBJHTWe4s1FauB0OkGG5lhwFC+78c0484JLkCuUEac6K1dKZIamHsqUChm66WQU85XHFU9EbTGWvl2upaZ6N7LGW4zh+Zy53lUawfosk+oRo5oraPWgt/xC9hIra3ZQQy9iYlmWnipId6LxIA0wUrPyWtXe0BHlidSlxoTkzUmdNW2QkAY6wa02ENhsbotxNL/VsrzdMtnjmY44wizm+dJCJMPSP/dB004+mPztSKR3DoppIfZgvU7/5971PuTKbHRiLULfuaFX4mrxFfOQlNJToxrcs6/eeC60cZquujb9ZGDLdpKPFNJamyrdZ0JEi8f0tlJ9YpKRnfTgoV49p0nRKjuGSIvENHsuA1rfNtd92iPOrKPNnREwmleTNFRn0tJXDRqW9BYz9T+G2+i11TnC9JpZd55ZexsebzSn2nompEZ6Kg3F5ldzm+i/7nWvJ0jZyI0AEia5lI8Y6ma/9RoW9WJt/OfGXSg9ZAvJhNI6Y5sV98AhqSZ7JUpvixiiYawnRalekvrQCKUX7Re58j7Ahb+IvlVK4KjUKIFTpTrS2p2Y7BhKUA0uav5Ks/QCp564oOtGu4wqmGDUiLYelI9EHaBUE13XU6QhglIvqzpe6TkDz1MlNbrYIGZcduVVNiaj5rV38vBIe3sOXbpDIQSRVKDvpYk7blZd0w2UFpQKCnfzZVJXdaoY2i7MV5LAB7QxVYBhfnoM2dKwrASN4AiBW6JhrTVEYnqp4N4fqHrJ0JeBr3QCh4YPlJnUnua4eMGMaYHRbB3+VCc3TOEAfby68C/aXaU7uslc18jSCGKC3ogqoMh+knoQQxwDCASCwAdUMqk3Ech+cuNIuqY9szAm88jONbajNLZATMcEh5NoBALVi96yofkqzXWl0ylbYyw7ScayXlQgUNnnAggaGcfyHEV6SkJ2k4Cu8SepOx8gMrwtD7ntGsJm/VXm8UiBRKLTOuURiTcu/S8DkS3mmKSDNpLdwRj+icdA15gKFwhEEv/taQmVqfj+r52cRUMAtWFc5yI/rn8uANkAIn+2us+A502D8CdbSHtdU1IqFUtndZA4PBIxmsqyco4UT1mZOLWzaVK1WVZ7W8ygOdIozlxt8VSonQdWX50yG7WLfw+qi/Y6N97wJ/Kv+1lYG/KncKs/21ePPqlW09xob5KjNeJTIa+yUyVo7zdQ+7UjkZ/Gj99OCtPWXvOj0Vx5/JSeS3pSTpjQERPUAT0AH40kXDTsYQLL+7XT1Lm0UTDsSXxnKjwT8juH5ePdjvJzA8R6tRh/rIscLN3HbOH3VEjzrtavJGDm2nSNWco2flZDPEwmc8lGFDxSvX3B/VTJ2kMOA/8kfPUz4a52sPVpT0IszrQ+f36bMoB5OmuAN+nCZpDi+g3yU/opHZ2eYPHMFhTtndQ0pLSeAOgBUkC0cHbOp9Xh1LkUX0720+lYSqO0SmMOugtzCzocHUmw6N5MiCoqk0pQmGUkR9z7TZEOmY06nzqr7vMJ+dJc1xpDPeXeTtbRZ8W1NuLPv2Z1oRXhlzMjusLaqvJMaMa9kNrrY2WrERRFbaFLvgry2uaIRGGu9pb1c3TyMxf5ZbenUYG6rr3CPek9VRnt/cr4lfTzmYv8NO3l+qQwbf5NPhnNlcdP6bmkJ3e12sjAOosCdLI12DLF86cqRHzBMxe1CxWffIHjkxdHwXrzk0j/Jfyslkqujt1GUx1Owbxugscvh7fgCwXfBVSGEjxK53dcHfvnmla3kUNe8q/PSVZJrxyRd67fXG3q12+K/D7FavnxpywR0pz5tBfHn4SrT1PxFUfJlLd/eXbZs+lFETx+Oj+fuchP016uT34e/k0+Gc2Vx0/puaRALJGR6LDfEzrIMyC/U87OyzqzR3KxdF3dXAOAmlqQxaLOodV8sgQUZhaUZ8lMpWaemkOysRvFkdXhXZpBhp25wTO7805N4LI4BfnjP4qn+9GfqqIIKtfcmKOQ0lneEpQSbL6Fpjr5AldjZh5NCQLRdDNZXaxOuqS0RyG1r9Wbaex+rCx3zWiu9KqKFeDqMIPa62HUVom2ayrVhev6ExKRXP4zK9B+7F9/tuQ3ll+XdlKYtvYGORrNlcdP6bmkGRaPwOcD8QmkWQDupOHb5MkTyF/xIKGgqR+zIng+Q/DoTezGXJbmFWdjEYonIcSfhJK6vcjGOHjNIC6Bw2sqRumtUurcHunIIGMHRwCPLLQjXVOF5rpBhavMtrLUJjNIefLyEwQPyd2Vc7X889kD3SIL9/KxqFamXZgmhemawrzbmBI8vKY28vmocB375YpURvteeVgbH5XaKvGMBI9X0anzdlL6ucKfDvmN5delnRSmbboNjk5z5fFTei4pEE90UEawkdXOhtvpn5HfuTwNPeVWeeSzWpt1sifDj/HfWTvmFrHsdtAruXukbja5eljHVCZK4xXXPhgrmoKMLyR8AaAOybx1D/WGe0WmBnPV0ZWvzc/T6nLPTnj3ayXMJLOyrHyXxiuFZTDN1MlTJSVwZfjCWWX6QsEv31xCBfl9Z+omnwIpC21WPS8fEcNMyPlkrHU/m8WcIiXwznXob6QnFzwvFKlhdJNtdZ0iv8J+4z0ZzZXHT+m5JLN41MzqkLYMzgOi6+BNp0VFngCazTrXMZSDI6WePjsKuVL5mxnb+shTEDyuVq6DasHODNK9aKfcvLwkKJwloRTOIpDA0uyXT3o60A0ka1bMpbMOONuymdEpSf51T/Co3Sx/javMEopGnhDUNbtXnksA++6WWYn86dxm1Pzidbn9+CmSayO3vFKkmTKNzcnK1DWr8ywBNNsCCmg2rKk6WXQfFRQ17RU6lgWPaA5ezElz5fFTei4pkE73sJXV0GRKyLqL/cwKYgcj1hzbjBdabEULgSe+VTLV6T2e+uz3yQeqT1ryKbId87Mp+lmCZvrMP/L3M3LipnNtM9PrARoTAsxXeU+l4oFiKsy5hDxhtKl1SqJZFp7O/ZJEOva7WjtJPpgwscjc63yWdTiDfOHjk8XjP4aZwFEGuqxqzG5Un/zrutZeKS9cFlS7i+Xz1cbGeP9TZYj8vUezl81OWVxWIN1oHYpmyJqjCR5dO9KNPBkpnZ/37PR+nq5ezx893/mfWPQEwSNXQ4fqE9YZra31Tx3CkaaQzeXyGGEd2Q4YZp3Jhc9F/hXF9+wOFzBFXgxPOOhnlgB7tvsJakrjctA2ozSvLtLYdiQBY9Fmpve6toWbEGC6GdZJm+DRChUBz2ZyGFerXp9Irj38ju2CGNaW5QyyjuzFE1k8CgMJfDtyCaeE0FykYK+as+Mo/REFD8u1ZRAqy0v/BJpdb6XTTv/1518/YQSP8j5SY/2Uni4F0pleh1nyzuSGdRoGCVw8moatoyewlyfWZ+2E/4UBDxumWZUXj5VOcXSszZnqs3PXNRfDFxpOqHkZktRppjq2kZ+jT34F/I6iUlSOO/froRgqxY/rk8tJYSTP/VCd5DY5uaSHbVy43YMaTeQJDP13ebtNrwz3p/unqE3oWN4moBjHE3YSGL6LK9fPWW2yMl1ZJlQZJqHkWscJlLbbmEFKqz+l8c/9NtWxf93cKxUxu48zWIHK3g55INlrVp4ClabdVTOymG30Uhc8oqPlr2vPd/nHDwWlYc2y4GZ9wbYjg0NsVpeY2ghmhTki89UBlJGXmeBiT+KxU8ktE+BdlxI9ESyuG3lgYjo3iza9Wfz2CkwX/pRJ9XBPCLIzNfXsDDOxaujICRi9McrcMQoFTf+7Tq9NdfBp7nayDkzSVb+zz0nM331P8ihxngNS/roXCScTULPIRI8JQ90h7UHdt/6UTnVT9Xj/jjPc2AxO6OgfOcy9d2VqOz7JGuIo20/pqVIg3SGLRwByIPO1n23sZOqk/gCsAOnW0PCKNJzF0b/pRhewhVWRAVCDOl5HFOnIT2GDrzrwA61TuwAJLCtVcSway5UQsiDG0YH1IT83R6q/BIofLJfC0XQc60zWAbm3+5HlYFfc5m63Tcla5ZjG27NOGny2epD0uLTqp0Il0FyoVz2PVAuF+2GWkzWky9PqbW2nVvPrrPi6Z6/cI5EutxVm98csfGEym5Sn6uvq7JVhdeGJglS8f+9tZPEkcRRnjnznJkVsb4mnQ+2VUR5+oX5rttNcYe30bOrxbGiOhvwpIZCR4BFQyRNzY7yfOoXO9RSu9prxcU/0usFlx0MvbhsprjqOH/4EKJjlQGI8qU4JMsWxAWFthi/3EILr/4yv6qlDc+/y0wE3XaJ1NtP1crWyvBhB0awsOxc54aogy8+ue3Wajd0pzKhSLrIJZ09AWAfXVWXGTT9VxcvNNZFHftYuJ7/LM77teab0Vk+PvOOnJHhm0VTuvuDRqSqgYxbo5+fHe9qCZ3Y7kUKz4k+feoU+I2qvjPJw9XY0RyWOSXo293/8UiCV6mq5DuQzcSYzpdXtsQCSvUiWJAAKtDblzHY1weSDoh0b7cROMBPw2jx3xoq0fy49LQz1Aw1iK42bQRPQdG360CczSDwhYILPOzZS3az+fqI5QMD4EqhKpfL0nq8Z5FlAds/cdP/+s1s2/c6fpbOOrrTuTv2SdF3iTuEKm5W7tY1L90Ty1/a4PNruyyMrlz9XN68esubmuE1dczVz+c0mEyze9bkEz2yyuik6q3VkweOTu3MZoGLP7NvVm5r01iPVYSpTIz9ie8vp2hPrf+yR6jsHI35K5B5RoE/H6FVbGnMQKNo304QSDtzcmAgbUnhjZ3EdzcvJI8acufGfNuUfbnv3iE/KxwQMLSrbM3+v71pCpT0aWYeT5cT6qa720CbzmNrm6tDm4k1vNsPjx1WBEjTt2yyyDs5mUBrrwMqG6UwQz5qGfkqkJO1bG2mQWfc4JRCeIVl6ZeFvLzKpmdu3J1J7RcWE9khzJfj/7P0HgGXXdR2IrpdT5dg5RzRCIwcCIAUSTCKVqGSSil/2SCPb4//H2dY3x0Eah+/5M2N7NA4ayx5b0ZYlURLFHAECBEBkNBqdu7py1cs5zVr73PPqVXV1IxAUSbD2q1P33hP3CXvdvc8991zFlZBfy30rKr1pxbaIFMoMjPI+o96n9LBzPDCYEEsYgw7T/dadKK7+/N3fhfsm1gCXj65NQINr/TMQ8xE9yc8i+LudyfEa+ZGpIMk4z9dhieXr76/kigAnEHBLARRRQus0ApG4Mc6Zl82hK0qQt19K0DOhLHMehTIk1dfns47opaJ6moYqoHzl6GHvnbHd7OkVz51ZuYHkxfZ+vaT6qN3U1uLNX19FvolUbzIrE1Xk+seZx663+3jrV1sUfV3QWqC1ygYt0fIJOfNY1Ok4jVJNcy2yJjDe1+e11qAqc2PYa6VXK/3Pgvob9LubQsMjk1QSOEyCeQsJhnWS+knSpKN8ghEUjFd6O+BxfxzwNoms5G4gK5ppAyQ/mA3MgvSbkspWmZYpc2Vy/wjZCT/LFB/9eajMQGDFo5xy6AcesdEDQeUjJpSHDnSGW4zjgWedEPJP9TNyrDDz4BiQe8k0iEMy8GZ7eODqTYqbU97GicU16tVbWTuQ7JW5CVlbBHx60mpk44v+Zh735y8KeLb2UVlBsOPkNQBPP6nYID9f7kbFsKv9zJVfkF1Y82jBTcsyUJ/1FeXKVqBFIKkAH0EF6lzOt/Va3R31x9+MNkvzZ03XatDvPgoNDk9Yb/W62z0npaOPFhT6zurvs2AMaGWHBqxPK/JCdU3tYBNSfD8/4n6OzIQSmPTlI6GxuPLaMI68IG4UTHcX7SMVoIHPvDW340s0gSStmyMiqXzVVUcz6Vh+D4jFz8Y5oR7JP8ibrseFypGHL8ZfX4PEv6+LSNqG8RL4GaDzJ55Udwe+6zO0SXiC4VVtogOj9uZrdO3b9lXkRGX4fDbO8Xgkkjbq7gvK0PWknxu0eovkydOAFYtpwT2fNRKmW3NZWt+A1yLF8RUKCrkm+TjfTNoCHk+m8QTnRvpCme8re2EyGFgeSHoCSGcjxAVfTQp7FfLdLAZszkhndmEe/McYEnAfUUeFBUEby5BQ+agGgBycUsS8+Shy2Tsh9XH1CFwXrob8beSdwdcHno0DymfgK+P++6ayRYU6cUFXk4TKtAM6luUe93tulYzlB9c6l8Znphx/mwGPC3GmrI4KMg1VRKbcfJ1rA7GuOJb+9cjJVW1ACtPP2GSm/t0b5R+8M2ZGJ4tl8dZiCg6iBOdqMZ2JdNSkvlv3ZDefPjIcuopcml7F1pEP87RZnDebtoDHU2hkdMq6zN1BdEIX9LyBEMmbIOqnNYWY/3Wi+M7D/DSIdS4TyQYvz+Vn2Zu/IrvyzFl+7mfAE1z3k/Mnqd901w6ARIPP7p4kS9OfjElc7vqtkaKIN681iR9fz6uAa13KNZIW2AtX0iB9j9ReQd36Q6xsOpdEDNJ5gBF5vz4SWHg+VEfTWHx8i+tCe5pHn9EjLcbVyQGJ/zkG6JQNjwaeAgYj5sRw18ZOUIQpV+926uM7Wl9Tx09v9bXyUTCTeNaNJ7VRwEdY80HGlCP1z/qmWF/eN07KvJ9n5e/G1TePtoDHUw94/NMfuxGq/XncDHhs4JK8oDvNIRgUQTq75NHAjOdOyAL/fuK1WwOjpJsDj/PR2+gBDyS7ozOdnATEyrE/91NEK9POmHefxmNET0ujU0mCS+KciPW8HvDYeO0F9Q9eRz47Tz66/BwnDgjkL9HsZXcN4BF5E0kk7cYAM7jWd/7dHJgDHs+3b0fVZQ1SVYSAhvGVJQ/eNLUwpVVWfWwIOPoBTeT58tTPn8il8eck5qci1oAnmFNSOfTT1XrgEZ/BxTeFlHl/HcTYhnHyptMW8HgKjY5NOxWG/WADkH/9ZoX1j5wGh2kKfZ3Ffto44AwQvBrvKchDg9oE3fvpNCjbk+KYhmQXDoTsUX9/vCALGzc8N/Cjs7IDwPGkK4l4j0/GtzkZXSqtDpps9tUI8lTCntmp4oNsbXI88HOZ62IjKdD567+tg1Jc1cOT5UdAEO9BgRZX3n0ApJZQv2hLC3tviz+/nqonmewnB75Xa4tGanMfl2R5qrRADkwj2YyUxFWDZDBhuauM/vNeg60jXcvf5e80Lw9FzNR40p+DMOnHLrYnpe/P0zX41ZrQq5HqpnKVqFeZDaS815f+zaEt4PHUJwmvkZSCzu66OgmuvRNISMPwgm6CIo2Jf0qzsX8V7oHD3NURzN8GrgbrhmCNJ38H16DcdN1OPzG9vlkUDUfMaSOwjSR+xas0Pb89RH+u9gEHhjkzz9XzuqT2YLuoJLcqZyO5fLxoWjW1LECOF07jZDqVp+IUwVNw6lqOPwvz4qwztY1uJR0DLn3JTk4yoDD5OXnwghk4PRVUGFq80nctFa4UriXWOHD+VzvR2rXTIJWfeOG5AbZucA4WhCby824tD0fya/OG4bpX+awPf/3kS9YxqPMW/ZlRaHx8O3tQSq4bmBJedYUXcj+gdfc3gXTpeqThpJ/IAEbESBIjG/wKouuPJ1KeEkbLWwNcXLBM03Y0ulR2IGDr0tFPGooXLMfdeq6kIRgY0UlTkcBqsIsnPzm8jsS2H3f+PKiKziUqnlSWuDbhEV/8W9uzmXw4yTA+lUVPufJtwwQu7RpZuDs1Umn94SIfR/4GrgJZ/lQnkXvDneECDB+xj1SiwNm0QrUL+fPmmdgOX/PJnKM229xwlmSp1IbeQ8Q+NBaCNlCLGKCQgtbZQIysm4WysUvxfW0eTGnsBeuEPREU7/yd33py9VMJAVvfYtq8Jb4bKTQ+uYM3k2AAcuTYExp2kBdsaS8SNhNWG2ib9F7Qv36+xT+21cBWnjYYmV4/Aw7lx0TuhUoNuzVhMAqKkZ9I6dYRL71mI1OlB3gkK6V/hAVZin8PPoHXOvLgctXyAXkH/PRMr+DaUT8Eitbqomsvz2o6XStuH3dGZm4FNpwNTUVwmfVI7MhLQVae6qg+UZvZn0tgfRlEFGfWdr1EayT/9cBjp9cm9qM9/ZPjuac1vsSL/SdrykwcBTzZ/43ElMzr2sDjc/YkXgWeyl/X+se+ZzRd93e5SHVyfi7dGgx+K2kLeDyFJqd2WvdIWCTMpuaqr0Q2Ikh913bnVjz+/N1WZOLHnCRwClM8ffpVpLwdGLgwmQ6JZMI+8apPv/aAQwdGc7zo7szhQq1IWZv2EoxD07yCcnoaEqO5oe78TUjEDyXekvWNYR/P/Oj87oM9MOu/k3vyfOnEUzCO+jUikYa4YvX7qmouV8efDwtYMPLhSq1w5eHSMY2vvNrFfrwWv5LcgNbmUlzcTYHHZW/UCyfZer9+Ynx5ee++ZEYeWN3NgrmEmBvb0S7pAkx7zSRtLETgcfmp1r4FRP2g4RrdA5CGmJKsAdJGkqdcwJiRrpW/9/MJVe43k7aAx1NoevuebocAIKGTxqLBYyBCskFMIXQdyn/qYR7MDufPgCcQUusyhdPZqxaKw2wMIJiB0pi4C0iU2u7W+nOC6Aa6FWTkgUcfQRc5jctOHVCpLJIBpShIr5+VE5SregnoLIR5CCRCenQcZKG4IidI7tzXfx2x+DcMPAEI+sllV4rz8uc6BpzQrQceR447M5csMv+pgawdXUq1hX6Kqb7RueotsgWE+jG+6rFOS1Q2G6osLUwcKEw5RAgsdmG+a3UzVui6Ecb1Zp5jx47uVGMiyOi65HIOivHVIr1x4PHhCluroyvHUa8Q0lqbfHNoC3g8hSZpagXnjtRRGij6aRyx1ywCe04DVtcyx7SQS3M0JgiWUB3rnroorf56wmwdT2EKet4ATpkrjtculIlFddc+D3MbyHgzXihezMvggANbeUmgrJy+vIzHILx/vxwrg1c2eRuQFadRKgoiWp3JbzgUYT6a5NTbVgK4ANA2xLdryzrwCOrtpMCd9pNKV3Q5TT73t5WR2sjnRbI2Vvt50AnKv9bTKdcL6jcHRPrZTYOkc9VN4R6M7DWIjXy2vfC7sixX9a+KVx7kXP0vDdX2Q6Kf+sbmv2RCSaXqgY/qtpaPWkAlrxXZH76e1Cy+uV8bKfLGymxGitfX5pZGTn6Ox/XA0Q+G16PN++S7nUKT07uu6kY1szwlZE7AZUvLvHGDyvboYViz2bKjErhByyFIITFT3frb5aR07lRDVIPHpdGFzpVWc0FeU5IQiDbTPNxglwvi03nB92+/m7akzJ23AyfG0dOcfoEzYlEbB7KedpkwMR9baEiKsc4qq2WgSyGmv0xJAwnlJVatfq6+5iVwMD9Hrla+DsEFqb+Wrs3X4hq9XuDR5dVNtyk5jgWiqhPbnvmpPzaCmNpNxahYTypaVRVH3a6bAxKr1occBAY8AQgxiuPXrpSJO1eA8l6rnag/fD2xCF/dVyXjj87Hv346BfY3mjgypoPjRuDRtfyvRxvz3CJPoampveu6wwmxBpIamYNCwG7tTzPFBInn/OeFXeTBQF4OOJSE/zUK5aneJ5m6vcmAsrg2ShR9DUjMLOBP4cp/HenSBqHy93kH/iR/91Z6+Wlw607ebhE4VSnFo1PeFicYHzKb+jUgTypHJcgE6a+7yL2r5Zyy2Zja1p4wnaqgMMVZn8Pa/VMv7LIAdxEAjtJY7oHGIpAWH8ay99N1gAqqk527y3WkuL13toJi+k2ya1LbGquvAg5YRO5JqMaKIuiaGqFlp3+bMEESyNlXY4P+Nn6MfFrdrJTfGviLzKuPXFw39noVelXyPPkyRUq7Oa+bk2+M65E1lDvdonVE4NnPlvGN43rVBrHufvTXpKHuXtbjPDg1OkihlAIahsmp8+1c6XhhP7a9mVPmvzm5vJSZ/pwQSbC0pah/VN0zyUgKt8yY92sCnoB8Og9oFiSnqMGYszkgn0lAHmwsqvLYQD1ADvLoO3EkXhTeK1B5rOVjdXYRNgUegb5pOCJeWg78t5FPr6XI17LwbMjD19ES04mCYgQ8a4K/Oakb3HTbWmN5Nn2T2J5KPArXe0sMzEfxlW6NX2mNimN9sqEe8vJ5K73afn08B1aK48rW+NOxl+gqUnwHYJvV0zfM6yF/q3g18u2wRf0Ump4W8KyROtNpHcE1WvzfDy5OACUMon5AECncImgkBEE6yMnbpdqEbGBwADCCX99jC90UxF+Eo173fm3Obk+4/M+NOHeHJ9m1/Rn8GciYGecFlySNx+ZplA/j2xOwPjIQ4/gUeBno6Kc7vu0pIy4azKNOXurYv38ClWoNM7MFxh1mXnEqBxxs4aarNGNrekMapDZcUz3lr0lz40vgGgiye/auJ3KWwPmRBAyizcBBvDkTKfAISP6mFQU3inA45tqor6rr8lV6FmnaT9Au1pZiRf9Ivfbmn+aL1D49jYVIaFoMtR7TgBSnr6x+kqLkwvRPdVL7uvz1t1ZNnVhhPLAcoS3/zJQlqTxrTkbxzaVzp4jpn25cOn8tpAzWGLZ6Mg+Xr/yDArboTaHIwMDwx1yjOmfaTUBqe7vL8ahuWEdBNAOiPmeDR6TE/jRwm5LyYaCEpLfmh+TuTsyPwOZ/utZPKr4DBRdffp4s3gbe5Kej+XMMSbgsR6VVuMpQ+YHTlzMUV0nsES+BJqTHxRKuaAvNeBXje4dwz/sOIzRWwq333IGVfBnL2RxisSi1Eb1bxnRMHyZgSWu07TcopFY7K9fxx0q4xuHpGt/u6MnXTzxfi9w82lodXAoKX1ffqQ+A9xr5ihx4CVT5E/CLLwabn667Ll8j+gsErBxrJOenf34+rb8OwYPJHq2Fsa3NPKPTwXBG/ww5SEGYlRGUIx/jw/MjPpiC/DrAUV30X0Dojo6CxNelPqZ92Ub+vD98i74RCk1v2+1k0gamBo4bJbyX2NE63Tq+b0AHftavnswvOPdkoOHId1svio+vUWOBwbVOg5+of8D7O/RVxKi2FkdZiUfm1W9qWV6qHq+Vh18k6B5Lu+LFqTQfP2FsjUIygOsmLG2dAFRHBftu2I6R3Wk8f/ZpJAci2JYZwWBkGs8/dg6hehIxakZe+EJhCr7OTeU2D8vXMuSpyjOeCbT6CQA0D+XJg2SPmE4TttYmAf/SxCw/alqhYAMubT3RasmEigVlreWpcsyPpLztOji3/ERBeI80LNT8G/1JMvEiVtm1/lnTNJRA/qq3z3wzYpjlTW6CMqzb5a28wqqTAxMrKshKQOf8XNnyFwApjgMe/Qsir2M+yPwNk5jagKjmt0Wvhey7WuoQ0yKiakh1jpz8CT8SCAkOe7H/KHKah+6SPLcep/tG+lKkLCxfOuXMawlfz0zoHztGr69AxTYNR3dI8rxZatOkgjhu7xhClZlPOdzz4F4MTzdx5uJLaLTDNAczmFsooVbvYGp6D8ceTSg9dhffZL9FIHC78QWkU18o21LzWGau6FpteFX95CWQl+CRL2ofenonc9GDq/tKhtNsgCZj15hnFdt3DCKaqLNfGy7fwBmY86d89XNXLFt8ebeRJFNM69NsJA2JftdLYJmpDddnKnCQc6RE7FwmXJeHHEnNshlL1yMBs8tf/5RaTufevd4cNyPVsd9t0WulSIamlrOVpSXoKUMwrHznq9MloKYJucFq/SnSiOgju1Jcdbo/BhqUZaX4cjayfNwgXZC3L8/7iiQUEjILVxTLIwgLznX0cwA9gSQp7Vo6OoKJzeHwXOYcRZki6+I7YXAaT1PaQkghIYpyA7VYHkffvgdLkUVcKs6jSq0kzl+kFbYV2PVmA9unprE4O8eypFNpnVOcZbIsu/WyQJZtRfHgiGHizmSOIMR46ot+Ev+KbhxauyiNOwqOdBalNhOiWtBhWzfCTUzsHcAt9+9GONZBbqmBZi3gYwO5vPljvpoD0lceBGKqt0p05ptzDvVdGoGgSvc/UbjDEKb1zvmKO0fGenCUsyHQY8l5qv860poE1AJsXtuPR0vHmD7NGnAprJeRkc97Lf+NpLooUDluRgrzcbwTKb78XVts0RunsDQYDTxpGbrzmgYTXHt/9bANTl1v6Cz585+dW1dJQ6IzAKNzL4C6+QATquBcQig5tHIs/+C8DzQ2I+PJl8f8rj241shrMK5uhISI0xaUi3huRSj0GugBKigkYZPZLXSjFOhUFcfuOohyq4iVXB61KuvVDCEeTaBdbzKPFkrVMo9tDI0N8z/T6Ucw6hDAXguPNrwVcdO41jju1OxDkQDVHcPdGE0dAUcHicE4xnaP49T585hZXkS1XSOW6G58bSZUrpuEth60c02G97tXI+O/z337kbjygKG2vP4426JvLvH2xg7QgA/utAIMfz8zNAjAQj/5SwZs+0mlM8H3QOIE2Sb5aLL17xljcRlq8ZiFCT3PVazSuHS60zKOypJGEpRpQMMwnSuiwFFPpDyAKEMLUx76BXnzxI66OxugKn/y7cDPkpm5IkBqhxVLxDSyj0jhOPmLUNeJlHDLQ4dRia9ipZal3DNNK4pQI4ZOs4tGo2FKdifaQbacx8j4CMGW5g6FNRJjXrqDWwV5ID/SheyFUFVe3mHmxUuWDO25Y6+UeKcAI8XntZwyClwEMf6PQm+ONwgurUgZ43uGsVBcRaHeJhiyrVSOgEdNpWTXJLUAW5Jt5edL1lHAivWJv+gj+fQ7V+BaoUF17ejOVYZazjmfrzYc2yx/pQmGqDWLz8e+xaUmpp8Ns2uS8nQRrL2vLmIDKYKvg5yuxasxv0XfIF3VVU6rEblBuJGcMEuTYZiBRZAFwcIJvMTfaQ267k1Wm+bD9BR0m68huXOWw7ycmaFO5eCjvwEHfza4GKZz5WxzGyzDm4f6ifTkxb5DrnQ8t0lbO9JPPCt/lqtzn0ZkT6BYLq0SHpmWwCOTs9qsoxHv4O6H70F7oIJidxnNUBO1BgW8qdrp6RXrLgZZRVpXaHVbWF5dJuDElLEBpA1b8cZ2Urla8yO+xa9WgKvJ3HfNxLvj6WpSjyjQOc0hhcwcUu5siwjNwUQd6e0JREa6KLcraLSjaJTZZs0oomTOfgZsalsmW0fK3+VlfbihPF2r7frg2Y79pBbtd5uT0kt4N6G+vlT+m5VhbdXn1PSmJVqYeJdzYZuBkPxFLp0736JvDYUmJnYHXxK1y+C4ngRAfu7DxXEDUIPS3h7ngBFoKNh3vCfpSU5154XCzI9kIENiZOGMjRSBibwsYI0ESkovUPSDU0cNTvkphVYla+DpUbhiOHPPAZaBEf3lNJkrINNPYUqrra7CBI1ERK+ChNHUWpR0HTc9uBfZ7iVUOg1UKm0UczW0qsy/HkI6kkG31UW9ViMwNQ1gJxOTyJ7NAdUoYt2EzXso/46eyAQ8iDmBrU4EpCbXvDS+yK9INROPQaXNT+2lFzH1mZgwQSVCMGlE6qjHSwSeFnYf3YXOcBOLxQW0ykyaZbpcGLFG1EwxldhP/qXRXsBGQSU++DZy7XQ1Kb2BEfPQ8gFpd55tRzrxY2UzUr6uYOXj+9aT2kdl98KUlaIoyQaWNvEyPsTP1eT56k/lr18rCUAF1p6pLXo9xBstu7fX3q4RNVknRcUcwyQvEhof183DuHOnmiuNiy9SZ3u3NghfG9lg6XNKLtAzgAvGiEwvG5TkQ+EalGb+8WcgpYSkNZNOAiEgUoZ0zMqHKY9YOIVoJEUtoYMaqkhPhHDvu2/DfPkylksF5HIVFAp1dKnp6GsJBmr81et1QCZZkt7JDpLDcQxODqEVCuZ4yI/jz/9zZHNNYoIkvkx7tDZeq08/SQOzBZRqZE24qs0p5HJEWhy89TCqiQoWVpfQFo8ERxB8Yo04op2k08z6idm7PpN22WcWX4f0yHzdj0BvZqvkz+ogDU/5KvZ6/jcndabqonx0Y3otafqIRVvZgZNCrfK9E2tb9O1LNruhn9+ISetA7CmBCat6T0KtQSKAURwJiDQgd640bqApjdK6MO90v1I0ZaHhb8LOI0/M+bkX3dt0tIlfAVzgbMK5l04gwgsOckfkLcjDxaEcBuaWeUjLoFMaBwMukptD0uB0oNlpt9Bsd9HSXMhAC+//8NtRSy9jqZ4lDHVRoSCHW1FqOzLLaB61BBwRpmlS26BfNIwEeW81WlhdWQ1eVmXZ4t/4Vrn656hfyDxIOn715+rSI4WLTx7NXFSdY2GCWxvNTg3JwQQ1tCZy9TxNPYbXGaNInqoEnTYRUQsI1TAk5d0zudQOwc816gZikt58Gf+UTmRHDQs3NIzcyuv+PFhnK1L/pCnrfCM5T+Xv+p9l2dyXeRuptgI541FkA4hOxekolgLHKvlq9kjXwlQ5DpE+8olFyltuQ+JXJaXneOlneIteM4XtDs7267bZ9Zo34N2xrdW2HARufmS9c3M6anRea7Do2BfuwhQncIqvXg+c7uomjOxnc4zlu/5aXaiBK6FzA4npBSwWQH86zaW4bVs5VM2UknajIx3DBUyKLIEXeJowiR3xRqCMRDmSw9RSYh3c+eBJLFUv4XLuPJpsjmpD5lkU1YoANIZ2rYNoKIZGs4lQnO0Ro9lTiiDTGMTKhSwizTjiNLOclkF+CGaSp/7K+fKNBw+SfaSgNfBUUie8Blh0rU6LGgdBj2FkhV2oDmRkeVDTQZV92dYjdM3/NE0D20jWB/wZ9CjfN4WUj3NreaqvVaNXIdVFPKltRK/GksBHch84G8Mb0gTN1XNXk8rqd9cjZdBXoLkteqMUlpqrgeHfsVEDu3kb1xGmztOFpL3QUaGmsFAUeKfXtTO/HJA4we7vYdeh0jVM39AAFAjw2OVRTtMgNvj9T1oVAcOTcjDthwWIPRtEClCZchaHEMg87emZBJbOm15KoHmbUDfCI+PSSxPKmpqVi5GBdoPCGc7h9ncdQmRbA6eXLqFY4cAi6IRrbcT1nhaPUYGf5oIS0uOaBlTKJJqIo14gEKyEka4PUCOKsF5sKWsvlq1fIFDi3yaYVRnjR7wzjNdSHk1GWQ/Vx+3gyLaT6RahBhmKM16SmkzMNCxtztVutFEsl6zvwiXWqxxBlMATtXrTFCTPYYISc3TtQZKZ5ECMf9T09LNGDeRJfnYdOHur3wJ4bvaUoq39jJSfoYGObi7NZeiuWSk6Y4dhQXQjnWgdkoCdvPLabl9M4m9j6xyzkQYTNGcfKR+2If2lsat+Kss7lefC1tzmJL7ltuibSexGAY4eUbPj2RnqJB0FJutBxJHrUKdJiGwgkpzJJIGXcwLjApzQ2byMncvPiUEgki7eNUjl2UQricmd47lSWdgmPK4nxom0qIqzfhywMhVUpmUpj2gEjVgTJx+4CZmpEJbLl5GvLKFeraFZpsZSC6FVbxvAmiXACkTjeoTdsveyrCY0verlBnPluZDD4qmAHuwYJ9citZebw3E1cxPLrs6aLLc2Ixl4878mq1W+QHpwYtD1RZN9QsBoN5jOJxC5JNZn3nTZVK76/DblV91sjSbTx/X5OrL6rtHazculcWPMsSbgEIlv7zaSilL8a7mNaTS23E2QWqi5q+vQX54bN8xIjUPqb7LNSRFUp363RW+UwhrwEiA5dZycLeNnzxuYBANf3aObtGkS9Ne1Oi8SZSAHXYeC4Cal3bX8Q3oKw8RRCnfUBkXQWcxb8x82h6P81an06wGMBg79TGgljExn2owYMecep1tc5mFo5Bm0AbVG0jyIDDTFWuho4zK7E1P7YbJmtIlCKIejD+xBancIl4sXsFReRrFUR63KeI0w4kiyPVoEG5bJgRpN0exqNWxSWXMbqnOrzDt2nW3X1VMxnjNv2xBN9eCFaTT8EynMHvWvQ1ALsqNpQEH7SiwUgTlYNJs/U5sSeFqoIzEcRWo4gWqtjFCTaeqMRatKT77MhGY+LbWrEosnXxAFX+emdTHM2l9gIH5IurZ2pbctABUjAViILD6TCsLldO4F2ibxlcYAx2kdHihcFzK+UvHozHPyzbCNwKJoAqhrOcumj1w5vmxmqDZjnH53NcnTBbhhI55FQUNcRT6+d2QkSL+elF5hctfK67ubwgIPN1icc3cONyB07TpxAwVtbYNIg1yLWGxOQ0KmoejmiuwFRV715+86eD1ZdhyVBjgaiLzsOSWQ8PDcDVp5OlDUaDLT7Dpkg9r4U94xcwKLNgW3Fa7i5nsOIbOnipnKKazW81gtttFoxNCqOODrNuuIqk2ibA8eY5kEjSyam2yjKP3EbYNAxewIPARtXjcJwgIpCbZ7hWCzwXk1sYUMuKyu9iPvvGq1adYR/NpNmoQtnhOABIQ79+3A0soSwaGBLrEQDVVWgsk+IK8C8qjaSTlKHgOnZQDtpmBTwCkAWM+fQEkT5/ayKoPcBl8OSBzxKPNLPGnrEp5rvCgftbe1OZPK+f4WWDh/ls0AHcWM+s/H6Sefj3cewDbmu5Hk7wDI5dvvtujbhyS9Qce4nnEDUTjgBmOnTeCgkwDpaYjkXBN5vGLKiA1es/QpDC0GcCi6yRO6TvBY2ZGOzgY3TUdX5uXC5eNKtLHec9IOojGCBX8WMxASnUukTIWwo0/t0knoNMEcJuBEW9ToKEiRTpEBFfLYQi3cxOHb9yCzr43F6nlUGxW0y8yzGAfVIAoy4VOTyDJBY2qjLuJhAilNGpk57QjryZLaJYJRJYVEN21lh6npRdlOsY5eY3Bakq3j4c9pLmt8erI2UoVYB3tfKgB81czumWE9JUvau2FxtkczXMfUTduw0FmyVyIitShC0tC0BZDejO8wfoS8RqJSgJgdS2V/ei1GO//JGWzqhiAtkNUxcyj49YhBgv1QW9zQKUiOdesR2ZWW7MDEgcxG2gws5CdAuRYpfr977aTIr5ZA/dBXh14a3z8672dO133t0iPloQr3V1rpfENdp4Lryv/uog01l0ay1mFOlh1YOOIA5sXaXVJqsuswM6lorimO7pRya/HeOCn//sV1zNGOnhwXdHbCfyzP3e00I8KfJsJtkjdKAUvxTh5Bvd3A7qOTGJB5tfoKSqUO6lWgRG2nJd5ZXiJO05MaDdED0QSBj0IbT8ZtMlygqrmXKE2rVrmFcIvlbNBq7Oq1ajqqo8TbBJf1VIUCQNUrD1p/1JIJwfoJGtLjKRTqRRSyNLEYnThIzYxpdVQOrL/qIfBVv0g7tFdh7K7B8ODoycw+koBIc2A6bk799XH9sRkJUL5RIrvr3Osn8eeF/9UAQKS6CTx8Hd9IoR6AXlu/vzpPb13qjTCPDxq0PcGlp552mbauJwUa2ZrHsVTsTD3GZToPLn5S1ACHg1nH3oQyycWj8LBP5dS1Np9Bb/tuFJ0DMhcmuNATIFPnA/IA1GO8L75LRL6Zp72CoDwZrjxa1HzaYa15aWP60CD23DyOy8UzKFPzaTSjBB/xpbfzpVmxDGoudZpZ8QQBi3VuULojiQgaoTq6VCZiUWo0LZZRZf3ITW+Iq+2Y3Nox4K1f09HRvOl6fuRTMTS/pnkPM0tVbxdq+WilQ6tTRzvWxNj2EeSLeWsEAYXeGdNyCBAAI9S09BTLCuGfmbcELWsK5Uu+PLBIs1GvWpvTywCLbW07P4pHRZNzWfGf/f8zIPXxZmXJ3/X/9Unt6uq4kdQOjpS/77XNyvKV96SE/VrN9UjpPAhtzsd3O9lUiQMSNay7O8o5kKD2zkGtO5jmbqKROE0fDmx7sZGNqvkLS6cO9T3qwEbzDL6XXX7urqtBHtxgNdJtsFOug3MW5MMCcpPTmpuRWSChXj9ILGlwVHH+7r1GvNYrA0ofqyM6WMSR2wk62ZdRo0ZTqMdQLofRaGg7VE3GskyaIZo6pgQjHKMGQPCV1qO1eDInNZbk16o2bYfTa2oIgaCacPf9HLd9xEsBhD1mZ21UR5sEl2OdVYVmq4kWQXN0agSlWpng0Datq6OnWOS7S9DU+1vipUu1TO+cCULD4kENrGwYP8w6ax2Q+Og94RPIMT9/s5FJZjz0OQ0C9ZXEVNrZayfFdamu7/rjbWifdXS9sH7SOPDCL6drtq0l17/XU4cterOJEqMOkXPkJoDVMc7fJlApzBp0+pyNe2rAEA5QE3L+CVBknkjybTMxHh1IrHUuvRjVxVdcEwoCkhsC/K+0BAfFkZ9pHZaH+JH2oCc6lHxlIXDkuY5rgBcMJ/LiNC8e9WP6CE2YSLyDaqSIE+84hpXIAmqxMura0qLGJmCVkjb72QEtLCSTUfdRhWC8tshvONJBpV6yPO0FzW4S7RrrwIhrBgoji23mo4RhpQ/md/xP6RVTdfWk+quNBbJqegNqzccEFGlHEe3Q9It1MLhtELlGiZ4EDd4IpNyomEidPAhgWbRt0ypEZL4s0gG7yBrIAaV4YSxW3QGOsyHVBmwOTTxbHcS7YmnmTuu3pDl5kLgeeQCR84VfTSpRtXQ13RhPZVwrn2vnuTkpvpxvU19yUGcjlfFq9Xoj5Mt4LU5xvztobXQHZIASCIUJPIVYYCRyZpMDIXu/iN4awJoANjNBkaQeaSCT+kHBkwRO2pCESwl09G+QiwyE6Ew49ZTLNCc9YVN5bmCobHuiYrytHyziRz9lozCBkOZ5Kq0Cjty2D6HBDvK1IqotbWnBPBpNK7tBQFVRKt9WBDONWsce4ytf1ZvlR+KuvjJrWo0uotQArTzFZRwPxq+XTONR21n915PeZ9JyBD3N0irlZq3OcggyxBY9cVN7m4akpgiSEx7dKf/ZhHUfCfwMcNSvJm8K101Auozb/tVWRShICRhPVVYRrmvX5/dGSVkpfytji76riMPJRpLR2nyM/JzabXd9CqEGvZkBMjV4tDuhZjWVxu6+jKjRKadM/Lly4mj14OXmaJhfAE66y3vQEXmtx0j+/FMaAZBSmLZD51MorUqxfJyXI/JlGhUDG+EqUiPA/ptGsVS/jFK7To1GJocmxIEY1RyVobU32tJCJo94j8TjvNdrfsUvCxA4UXti2i61gkiH5qdewhQHrlrun6uakQDUMyaBtzB/HbSLXymsfBSkeJZF0C4GeuQknqCpa+3AUD0Sr+lJHa81x2NPmVydzSb0T52UNetjq48Dp3KttawQkqlE1Gb4X/wq1IGBZ5TVo0fADskn9KQx0e9EitxL8A2S8lGZvlxxp3I28nEtUvqgPXo8+g7z5/1xNpKPt0VvFl2rpXuktTgRmzvg0eZ2OKipFmqgay6BJ+ucgZVGqK5NI/Gg48RJp+udwtnxSitACUa3tAsJuj6XvI4Yz5twxjzju4/lOc3JPTKmH+OoPF3XuzXccu8h5JpzKHfzaEU7qMv8EmAybpNlReLaOoIaTDSKVkvalFur06A5pvxbZFYyrTKlZXRkjjTIb4sazwaNQuApIBRZPagqmPalNrGm8XVWDPu3jlSG4T3LYaXs6Vqz2cThwwcxNjZi63C61NYiKrfFvJvKi/1B1xHgqC14x9AmYUFOdGvEFO4ROsn6JDj3JM4FgXqiJgy2PXxeN6leLicdNZvE0WNO5w5kxdsbyXuLvtMpMjg4+rHg3IRQstHTRihpNvhtcEhwzNuE2X8Xyu6QHJwmbJJMu3sTRCQUmuTkALRhr7TyV3qWo/elfM5GSqsC6BQ1kFvjSXk7XwdsFqi4ClMOmpDRIhY9ddM17/gdagLSTFqhCiaPDGD08DAuFM6jynroJdhQk+BBXjVXREhlHdwTHgm4RFYiEVG9KJSZSJJmGbUkvaPFMpPUcjorbcT1XlQ3YYKsSjpwCVjgwaCPgOXBlCJu7WKfyQnClFTlKq2A1tKzzTUZ7jWvdqeObqSBd33g3biyNIf5pXl7oGhPtGpMV9W6oTjCNqHs8nM/seLa2sqSB536TCahrUomGViTlEJ1Uf+r2+2dJz2vd4F9JD+l0VEBzJFxY7wpxQktiVAc44PDbL82Eiz3xPghvOvwXTg+uhP7Bycw2Irglh1HgFqLJnCNvaZ6qtFcO11N1/IPKmROca4VT6Q4QV2uSdfKS+eujb4x8vmojI3k2/K7gyLptL6rtUZeSHTQuRMICowBiwvTIPZraxTHMIBhlpYXNtgVj/5u+Ev4lJJAwUHuzAHXyEoj57IWTK2lCTKwK/231zUYzwm4i2Vlkbeeysw7fpuApzmMpl6STDZw60PHcSF7FpVQjZoO4whw2gQbagX6BEyLWk2LGoy2szC2GCURjqNWrlGYmDevG6EWQkmZMCGkQgk0VuqI1qjttFQeAUPmihIHbSAnfjX3ZVkKRIw9B7hGCiDp2gG3zFXv7epnSwmIMmMTI3j7u9+Ox558DIV8wbWj6lllval5RQg8a2QlBkc6AUgwZ9WTHwZbP+hUfakf41kUMqTWNM3SZ7OOgnyN2CfUiLrkfToyhf/Pgz+L947fjn2NERwe2oU9w7uASht7m4M4OroNoWIFxeU5jLVSOLptP6YHRpAvLMlytNvGGyfP0/XcayX1SK+X3kTyGt5mvLwe/r7zyT5vI6eK6yihXtcIvOO5bzXRtLCveOqFS5okcWo9NAE0B6RFsi4O40p21L420KVF0E8/DnIDH4umO6pMIwdmbm7JgY4GvbQpPb5ngHkYoNGZRkD+ZFLpEbuAwj2mVx0Yt8s0BIYYzSUtMm5Fa9hzYjsqsTzqkYq96hAVc1pVrDe9Gd+DaJSVkAYUojCTKzRLrGdVAp0wnu2TMjZo2mb6mNBKGxDgiNRsYt5LLp2BI/O39lVSlxw2TWaSTceEEnubf9GEOZ36wL1WoMjU5doN7Dm4y4BhJb+qREaaYgtRe9NKaceAdwFPfWR9II1CQT6YR/nrEbsHJKWW0srCHb9G5hE4US+AxD5h+8UZp9XMYmHlMi6W5/DI/LN4YeE09o6MYn+d/dQM4+nTZ3Bq8RKGp3biYnUZZxZnMbu6jGQsw3KVp5joz/ubSSpH7baZ28iDr38/bbzeotdDtHok2K7DPQhIqAwI7M7NMDknUYxFrYCDnRhEkuAymH3gnd6ObtmCNqZX3zALe9yulbRKwv/rfhLOwPEfhV+rhyl8utNLs5EQEnA6TK87sz3R0nXgNA/RDgasEyw9AWMeIb3I2cb2A5OYK15EO9lEiKZSvaG8FMct1HPmDM8NQARuYcS1G2GjhXiMoMO6aBjqNQntrSPzIxGPIZ2KG0jo2r6GqfGqLMzU5PF1kLWswFWAZVdWG5uDCi6xe+8ulGtl22pVfgJH01QEPq9WnlhiXQ2geTR06SdDmz7nw+2ozDcm2EgR9kkSU+N7kQ0X8ccXPouvhy/i0cYFfP7Ky5jcdwO1SuBd97+bJtgkLhF8knGaqDRfwzS3EhwrTi/8TiJ1+Ba9UYpkMsMfk8w7ABLoaOJYA82ZCv6u7kwpCQQjS5uRH89tsZr5M4WNHZ3ZlQMwO6eP8pfEKLL8CBLEEEvTIUK5IwWDwmSPpE2jcDxZCiXhmUBMgmagJX8DG6bX7oE81ZcXOuSpHqpg1y1TSO3qINecRUNPf5BAlUAiDaPRbFEYyEBdGlIM7SbLJehIs9FKYHvvqR1GKp5CpVwF0hR0KUnRDtLJOKKtBPIrZQqqzC+2k/jwZGAtvgTe5uHqYXUnqWqsozQ+i2oxnFalR99anGnzL9buAtYW7njgbtMyv/bk15hcLcm8yLu2Y9WeytZXLMzSMbNeWSKxonYLfmYWriMBv+tzBzL94crHlyh/OQldXxzlF9WWIlmcmj+DfKtGvCbA03+1mkNiWwrl2Aq+cObLeKW6iivtGnI0XefaOQJVFSvdOqpWvty1SHyoXDbYm+L62udVybXBN05qM9++G8+/u4imlhpVg53/+U8D0A1ad76xUZy4r5FPp5PgQHKN6SZLde7yE9mdl+AibUNCYPNGLpF7KkUzyYioZPNLemqj+PKT8CiqaQZ0zMN4ZBGaHO5QU9I7SjYHFG1jeu8oVqoLPGdJFPJqVVqUy0calbQpe5te2hk1IZHMlka1ZhqINqcy0ycsU0y8sWiOP7VBNNpFXLxqmwpqPFYPq6MGqAq5uu0MLJRefJv25swUelgqaYXiXbsbqtkExB6AWAGWqcfpDgBsAy9rQ2lv1DJbMiSpkVl7Mi+m807hntSS4l9tr5/O5eNoPb/91B/LkZYYCAgEvDFqXg3y24A+9lO3Ulx7NIjgJWpB++8+iEvNFZyvrWK128Rss4jlThXLrSoqpj5fu2xHyu87nTTG/Lh4tfq+tSksM8G9j+UQ3QGFBEzXfniy0+nvQnguwaGT9iGNyA1KDnCZI3StjgahhMCFy8kkkXNCFKTjXU/xXN7KjwNWzvKmtwBEHaUiTQAFTjIyeKpxaMIuYmT6aoJTX6LshBtIZcKIDTSpFJTs0XmTWlCtSnNL7zTJfOK18tJeQY16wzb3ErgQkVQMYjxX9fTek3ZaDGt7VF7r6w5hmmqFbMVAUU/A/IblGlhdCpW1h7Emnh0YCDwFKEojsuGnetNZfdkmavNYLGY86e1xVVIwMzw6iuPHbyCIkA/WUWum1D6ak1JBbpGlK87y5E83A6elujayfuWf9WVAHoTWyLhyp32kLFxe5EY8kQfHJzW/qNYxMUKQTO1hzKg8eqpV4ukE4smk8W/9qRgMDhRnUpD4245cHdbcFr1ZZPvx+MGvsdJ7D0vDaW2M9kjAoHFlj2CVjiNLAtDWgja7cUlYNA2rOQgJXOAo6NKuZJqt+UtoJVobCtIlnfz9oHZmH9Pw3MTDTjiQNR48ozyXgNTbVQxPpRFL8/5LVV57A1brLZpUSXJGM6ZJMGDaEMEgFqP9xOSm0Vh9NEfVQpNglI4nUW/QzIqzbSglXforvT5bXCvSn5Xv2gSwhE2kdtNmYKwT66r5ItXXNBnm7bQ7sRm0Ofk1/vnP9sjR/Jbyc7UWpKHZqGPPnr1IJtNuzsllYHyqPObKMngqRzYMaHjuAch+Vogj39bSjqwNWZzuDWLN8raMxMMa2RNNlqXH8gKLGBPsnhpHJsZebpV4XWfdVLzSr5XlyR4saAJb/ef96NRqvuW+PUlc9rtXI7Xb9dwWebJ3CAU6dqHRY0NDAu0HkPwoUHoJkef2tElPgwgcdk5SVA1OmQHqILvbBs4PRJMHlqOjnob5d8A0mOVpy/T7nHgxcGN8CY9DnD7HNPxPxw6l5Dn4Epg1MDoxiBO3n8BcMYcqBb9eJZg0tPtgnVEJHiFtkaEyoqbthJN6AkZNJcF4RE/tfBNt0pRgU2jlciQVR4cWhYaOXpBoFcNoZpm+SSAwU1CajmrpzFQ/We/qz6OkmhHsRUwChplXBD49JZSpSBbV4qyWTggksggVj9rS4Fgat9xzEqV2BQNjQ8ik0wRAptfGX4yjetucjSvSyD3a54mKMVRiHXqB7AOWY0/vyJ/ATXAgzVO9KYCxWqofYlru18HewSH8wtvfg7/08A/iN375/4+79+7Hf/ejH8C7btuP77v3GH70wTtxPJPC9z94G37wB9/JtAR2FhfjODHDmcCt+mpHxkg4jkEk6GKsahhtFWcaW8DfNUn1UA/o6J01+mukoEFed7p+6i97M/dqpE56re6tTZGBgdGPuSdZEhTn6UHHCY4j+bmXO/0YcRqMnfFgd9igP3Xuk3qwUZj8Of7s2CPFM8HknzQYgYqLbF1pPNC5/O3+bYKln0+juMYKr6W7l5tZTB4axirmkW/V0dG3phRB8ewpkABKczQJAw19rpg6CRLUKOqFBuLtuL2GIDBo0GxLjiVRYz5SukYSQyjM1NAm8CT0QS0DPgao/XilCrl6MjWF3p07881iUNhErgbSVyj6llBXGnKSRAJBmAA4EMfP/cLPYc/Rfah369TKQnjp2eeRW8rbohc9otbGX70vmioDOpWj3HT0P5vnUf0tnjPrLL6SOOZI0qCUTmwSrAiMx3ftxP/w0Q9jRzyMeKuG+cvnMH/pZeQXzyHSrCA3u4T909swEkujUW7i8Seescn5nQO78dCt70B1lX0xNIydmWmMtWkyxvbg/YfuQ5Q3g+VqlvVqE5ec0AbsvA7qMf4aqb+E15NOpLSvn8P1pL73PL+ae2sTLRg2pglyB1pLokHfm4/hufRwCZxclKq1e3lSA4VxQxz9Opeubvq67mruaD/lJ3/lY/E1R6H83XVXKKCwQBgMG4I2t9cgFCp/Co2utPbHgEjJe2NAsZRQHo5n29vHIjkfe71DVRPgCNjoa3PYNh+liVzmS/BoNZiW8WT2iGRyxjPUMAQOTBellhBpUUsqtlhF9zhe/Gry2ZUXON3x1a7CEDoPnnKaBBevVh8biIwu4JAGwoP2Um6FCTLJLj78sx/G1N5taPKnubNUKomx8SkDHe2sKB70Motpja5aa05N4Me5Dsy838tesGU6cWwT9DYGlFCkT/gACfL7Ez/0/civLOKFCy/i1KWXkC3PY/e+KezeOcnub+Kmo8cJLFP2VYtYrYIP3f42PLjtGEbqXTzz+JdxYGIMN+7YgUGCemeugKliFCPNFAa6GexKTGJfZhwpchSw+WdEqqdq/maTWvd6bos8RTLpkY+5waqBqe7f4Oxu6gRvzU8SJdK5hJkHjV37Kb7zdzGCNHbmtCTv1BluuAdDXhmRLLYEhYPZi4Kl9TE9KyIJsZ3Lk6IsM4rMbD+0A7lQEflamYIqDYfBqoPAQ9oJ66SjARHVf5UV0mN0fbSvSYEOxVCjthNJk8eotkCj5hOPI1JNoDRTR6w1AG1tqsljQhLrz3hBnZ3WppPAuX9GqodAWfXwwON40mseeoLWZN1b+JGf+hHsO36A5h/NEV63CZAxbYNBgX7+8WeJ4doqI2bbcijXtZZypHKM+r1ZR0/rz+h6YUqnOw15IzpfvHAZZy/OYPzQCXz19Dmcmp3H7Q/cSVU5hWYkgefPLSBfjWDXrl3YPbkby5eWmT6B6OAwLhXmsVCdw4237MXE9rR9Xvlz55/Fnyw8hzxqOLFzL5rlCubamod7I0Dg6v7aqb+OQdu/Llprtc1JeXqeNnOvh16trO9simQyIx9zN2MO1d5xrZHcvI/87cDx6RrEXzuTYn0jrV1LIKStCJUsc/4FQOG1Kt1pDbk2is568oKkWLZ2JyhfPk47k4fmZUK2WVdyJIHwWBf5RpEmIlMLJHiURqO5I8W2zcGkwXHARAk+nXII0QbNDa3voRbTjhIEBlR/xiFypeMZtPIt1JYIPDTH9MTLeJapaPzwKjAb+snzbsDKU6VRPXyNZS6pHaQRdmId3P3QvbjlvpNoRtt0HdRbDWuzcDuMieEJvPjMSyivlqiRaLfBIC9G6OXnywtI/prTcXjo43jStXPOz52rDzXftVIsYjZfwNdfOo3FUh4rlSoOHLsBN996HI89/Rweff4CwegyZi8SZOZLuJKr4Xw2i4u5RbQiHUxMjuKmW29CM9bG73z6s7hArahOpvOtPONdxGKzQAhSmzm+Xh953kX+/Fqun1TT9W306qT4mwGL93Ny8vrJ1927N9oW31lkC2b7yb2DpTkAvZYge8RHcI3rHqm6eG7/GJHCnNuAQRbf7p6WDQMtgnNeCES9dIpCCbFJ2EBzWAc6OvfFBWmU1rqL5oh25VNgPpfHaGoM0Cd9GcFNWBNYtKZH6Xhu62gYXV9w0HtPzUbbns5pIaGt82E0LTXQqmXlKpOoVqibEIeYVt8LNxbJq6lUBjpmtK5z8tFckq2y3gDUqpPmc9o0zxo0sW6//w7cdf9daFKT0hvz9i6Z2oJmnz5RnE6nceNNNzAVQYl8Nc2sdW1pNw3jdD31+6lk58Sr+k9XOne89K7N5qRPwKuFBed6r03pS8UqqqxXg210oVHA1/IX8XR1Bmc7K1gKFZDtFHFqbhYvzFxCkWZsnY1lYsq2Urvo89ByVobL+g2SEr8W92aQG19rTrTWvq+fvhk8fvtTANOu4UxAqQ1Iy/GA1A9MOnfaEM2USMSckrp5Hw4qzWtQEOxJE4eW/F16/mOQm2z1zjzsaM2tfHTUlU6kRQSahEwnxXNPi+RFT0Yzf8qIpoykNWnOQmCgKZeVyyuIVqIYCA1aHAvTEygdKcjujXfNNzG3NtPIEXS6jKOytDYmGlMcCppAiCcxxGkatG0djz7ip4zddqVWA+bmzmVCmRklb5YtjpWfDFRbmEgnnnhlSpDmdJrhIo7fdRj7b6T5ESegEFS0TKdRa9Hs02sq5JUZ1Lo1vO1db8Pw9DBNIdaA9TUNUAhIsol3MdtPuqRjLHFFF3gYbYh7PVIGJN2UWq0WKtqQLKhnk+XWaDA1uhWyQh2mK+NJP9avThOSFVV3OtJJ7+JbQKqzdcC3mPyN+7uPAuDhMOA40HjVoNUg0YDW50rcGHYDxUBCgsa7oZ7U2ONh9p/ty8Mj5RMdCqSuWxRi3RltPx1lIoHzQ94VZM7mVlQEj+ZvgulMIZVhT2M8KVzlKRf+mVdwolh2TgGQ2dSthbF6MY/pwe0GNF4YJfRmaglc+dPeOglpdhSkZr1upkuY2oZWLGtz95bxRD8Chz4XrDkWfV0iRDPHoERyZyrUGi8inRsIyMk/KN/OSX7pgtq9HWriwMk92HF4B+KjcWoBdXuEX6vVUMoXEY/EyWfUNDStUUqNpHH/Ox9Es6Pvp7Otlad1oBVg/PaTvFz7rLnXS+6G42gwM4B8Podatca82LYGfozTy9jdeFRngW1IG5ORKQMfnhngvyEu3ixSXXpD/zWS+FW9rudeL6l1vjvJFhCKdNTYMg3AzCkKaNA3zp8iQ5QRIHlgUlJpN3Kmfdi5e1KltO6rohpiLq36W8K+jqw85yceTHMR4DC+8WDhyoy5Mkzc2nWQjQa7bvbuyVDYmSZMq8/BnHv+EsYjUxhGhloDdZAYBz+RReaO15L05rf72iYHgY0dlhemicOSZGZJrAVS8XASlHmCj2rjJoib5MGtXdbEsPIUmGmbDLURs9J1VytomDfLN7NO/BKUtbhQ4tcON7Dr6DR2HtyBgZEMtZoYUskBy7NMU0YaqCadtd+NeJa2UaqVcNsDt2PnkV0E9oaBovWE1gXpx0LEn/8ZMLJ5HAgqphqPHnb05550rvwEFnKsn9pG2mugsqRSUVRowpYa1GTkQZ7UUgbl6hvxE2V9GV9NulKlQdVJIRnKYEdqEreNHcH+0CT2hEcxwPxVmsv5zSZft43utZRmHbjBvRopjmvhzZ1Ix9eT51uTbHJZcx8arBrUDgM0gOTYTcFg0xMbXTvgUVyZWxxckiSSwpTGBr5+lDyvsRhgWDT9U0Sdr3WHy8FKtZ/IRMT92ZVpLfypXNO69GOgPiRIZYAUsqc+erpSLJfIeAiNSsOAafeBnbZ5lt7nlHmoeZxYxH3/PBSVhsbB34miWWraEy3NEzXDbcSHaFrpUTbBLBlJIVKNorZCragTZ2kRCjK5Zbu4uSjxrTbylXPXorbiCEgpvGwyxmHZBoA1jExncOKOIxgaH8Ho+BRisQQSiQHmGUIum0U6mUK9UeYxaU/R1Pba97kdamF0eBQvPPk8y2Km1lACagGctY6V7Ujn4rHv3ATQPEgB78Gvn7SuKEUjc0d6EhPRFMYIyicPH6bJWcfzL5xCWTs0SoDsZkDQpHazf2gHDma2I1ymdkboGW0kMN0YQnumiun2KIZqCRwd2oXjE/sR04cT2VeVtqaYZaa+maS6KEffF/3ueuTb6I2QT3s9t0WRzMDQxzRm/AJC3SHtyZPGEY8CD5lWNpfBc8WwMDrTYvobkkhgmpMc8xNImJOAWn+7YS1nXbCuD+gbBHoA05+bxxHgKFBpAqFSGP/J178JLd7zhYKVrydAyXAKq0tZjE+OI56IUUhK1CiYgiakTBdNIJtWpfUwLZpVJWoW+lwNedakbWIkwaPeJ+tgIKYnWm1UVxuIdZJCPAM1cRGRNhARV649bNc+BboIzM9pJGo/m5TXud79ijVx230nMLF7AgMTY6g1WxgYHkEkGsfy8rLxqDTVSokgM8LsmA/z7pIn7YE0MJBBOV/C7PkZRAlY6icVaZgnUvH9rkf+ot/TJ3J10CpjZTQQSeDhmx7EQxO3Y7oZwxgV2kMTu7BwehZTmUkc37MXI8kEitkqDg7sxAPTN+MophFbaeDE+GHctPtmrM5nUZ3JYSw+ivGJKayUVlEkmK4Us2jRrI1H0+gkCT4tzQ1Z775JpDr5er1eevO42JzeKF9vDaI4885tT3Fkg0uYhCh6JcL52RoeOvNXXIUF8W3tChtQXWQuQBKbPxHS6Drw03DW3dqe7Ghw+bA+JwE3JztFyZiF1yBsOOo08HMQxgqQ5zhVGX1cTw9i7EmS4rBmeu1Aq4tf+sLL2J7aRSEaQqtOsVf2KjPIyz6AJ61FE7j8afArTKYCUYNxZDnQjGNaEKS0eE9PtlxG2ryLvGuymWFqEx17Tu0nwGaeBtjUuMKxGOPXcPCGvdh3dDsSg3FUG3XEUwkzA2v1OrK5HIaGhlDI5TFCzSZMbc6+m676ERTr0hBCDTzw8L2Y2j2JZkOP3FWA+FLjBaTTvss16vdkGjN4+kmvUHSRZrk37TqKvekdGKzFcHBsO5ZPzaJ+sYnJ+iTGCgmM5Fs0ZptIEbTTBOV6uYN900eooaXw/MsvIxZPIpZKoxhpYD6Uw8udyziPWVzqzmGptYxCM2taqur+3UObdsp3DUUGBkZs61Mn4GoMih7PTfh5rbu4QjSm7SRoMIvJa/MSmbC6tC6+AIt++pOHjk7i3V2ZR2koljT4BRdOu6Lzc02Kq1AzaUgedKwcMwb404QxPRRXrFp6pZKZo0fZjRZO3nErLs5cQDhOHuLijzlRddBTLX27qpJvmLZjb7hTg4nR1KKYE51bSNDcqMzVEK6yLIEvK+EmxgW+YoR1MS2H59SA7Nxx7Rz9wx1tJaHH83UM0sS69b6baP61kBwahnbliEYT9iWJpcVFSyMtZ3V1mebjHqZyAB+NCw4Ir60GquUy693Fvr178fLzL9v7aMI4LaJc07pcW60n5XRtsrFg/RhGjQC3spillrMfxaUlltvCIkGRhi12pidwaHov2gScsfHtNA3zKNaqGN+2Aw2WXe1UkEyGqYUuoNoqYbm2jEv5K7avEVlEPBbH0OAQitUyit0mzU+VKHOYfWn1dfzbN8aMZWtcuuvzv0aKv1n9PSmffufG42vPf4veKEWGhyc+JmFzwKN+7j8GnR+Qn7dxZpTCBRAMlyNJPZdZJVOCEa3LBTqGWZYt0/HostZ5MKCURfCzWC4y8wi0oCBM/pIlaU4692Zcm562Jkdgabwobyeo4lMvFqysZHHrLScxOJbB7Mplah0MpfYhLAtRYKNIolZsUrOhNhMN0QRoIT3Cuze1DL30mGgnUZ0nMFWi9ri+rRXL0maslpT2jaTCjVgHphccEspYFyaONXD8jsNE/TCGaQbWqT0OZEYYrrmnCGZnZynI4wSRNurUZEbHxqk16ON92p2RWg/rGY8SCCsEngSBkEI8PTmFF597mbxqESUL77WF2nijsPafbyTrHEZR+5Fbtu1KrYA9u/dibGIUyekhvLx6Bdk2NbHJYVxYXsAr5SxmOjlcLM6jzLY4s0p9pjCH6elxJKLsG4JROxNBlkC00i5BD+H16aBSo4rVShH5Tg01akyash/MJPDzP/fjmJoYwuyVedMmNScmkHd8y4lHaWgBr+Y2q5MPux5dry226JtFkXRm4GMaYP6ObWty2BlOw+E5O1yah9NQeE2BdhPGVMUppAIWpfBgoWvTVHROp2yUxt6fYh7SWpwdz58NJsVz51aG/Oh672XxT+Bhq4Qtupvv0ak2w3JzQMYZeeaA1tyEipKPaU6KSL9wFGfPnMGHfuyHcOnyORQ0AU0ZVV4h3rHj3Thq+ToFln6KngghmokRFPTUiPf3RpwaD0WmTm1C+bmMLX5vfAdOPOmOLXJtxnZiQwisOuEaJvaMYOehHejGwpjauRctAk8inoI+EV0ole2LrQkKZrPZYBFtM7VkNsa0tYSBToQC2bR5q2wpb8AWTYqnMOYvXLE9oUNMZ21gPWC90EfyfzXqA1P2wzMzL+ErM08hH6vgh372Q3jq4vP49Jkn8XzxMs5UZnGluoRyuI5Cp0zwaaCEKs5nL1PDobaTCWHHwb0EqxoWqkVUyXulXadG1LRN9IenBvH3/95fwIP3HcTNN45jx/YuBtM13H7yAA7u3oGFK4uYnhjB2+69FVdm59xTSKtCf8NvVicfthkpvjpvi74VFLZ5HLV/R0veKCDaI0dzNx0Kt8LYcb7rdNQnY7RFpxyl1gVwFDgQoeORsmxkhwBwnNOlQIOAoYV6/HnAsjD+nJItkAny5J/4s9gEQrsk4NgOfAYs8lFaF9f0I6Xl4JToaJBKiLTBQ6PUxn/79d/Hz3/4v0c6nCKYyfShwFoDkJS+D8Qk5LZGRY+V9VUKzetYnQOeReSBBTo+vbODO7FWZbicHs1HaOZN7RgjmHUwOTGFUCuCOHnR4/WBgWGkEhkMD47asoAyQSidyqBBrcc0TRalT+6EGFbXGhqyoS+gZls5LLUXcPSeQxjbN2ZmmF7EdT23GfC8FlK7OLJ2JphoIjg9PUhwb7DadeQ6DeRD+jxNGzEBo6361qLKJmoEIb2PJR2oOhzDyftvxsh4inypV9Re1qq2hupdDz2IamMOpeoZlMuz+OQffwbVQo11baKQncF7HroRH3jfLchmL+Ln/8KHcOzobjaCGkJ5efd6ybfNFn0riNaKOsAJunvsLYGW04Bz4mMixGg6SkQ1EN0ksMwNRTRPDiqnpaxpNea95vjz2oAt4uPg82UqnddwFM//NOQ1z2LlaKzx4PBO/nTiw85VBiNo9THLV3RNFqt6Dd5dbS0M/c48fQ5f+oPH8Ld+8e9z7MbR0OQwA5RljCCgPeIVMRxncQwLay9m5t9ssQRmr3yteNds5tr6UcPofalTpk4f0cuesmlCejA9iBPHbqDAJTBCoCms5JFOpDA0MIRELInR4TFMEJCUb62pvYsbWFpdoFWowijUbHNt71qvU7so5JBKxmhGLlE7i+By9gKO330EYZ6zWcmng3GzDVmH65PCvfOkMuWjH88ZtH18wpYEFLXpvAU6eKPSaE6pLVUfFowQPCPNJprlouUkTLMv07K/640ufvM3/ggXL64w4RBDBWxpvPjiHL74+edRq9L8pFn5xc89gtXFOeSWr+DkjYcJ0K8FNMSN6u7r7533k9uibwVFeJf9mB9gZsKoX/rJjTf7J8FWd2uoGVDwZ4DAOA40FNkiujQiuw5OdaKi5HwEf5QfSfn1QMs86Py4sYMLV3TxYiaZ/RgtADHjQxSch6Sd0Uvxk+EkXnn+NPYf2I93f+AhfO3px+wpWLQaQ7KZtEV73QGmofDKohK4aoFet0JMW6XG0k4Y+BmK6SgtTB4qss+Jz95PT8uIlgLQzHAKd9x3G4bHMkhlBlCp09QYGCVvMQxlhjGQGbJtRSfGxglgbSwszNkTtSkKvM1hMb8Gzb/0QALzizNIpmO8rqJcK9r+PRdoRg5mBlGYLxt/2oakS83B1V60UdhUCX/c6PqIdVIO77zvVpt8/9LXnrI1PLaTHONuiL2Odk1N4/DhA7jw4iuIFmgissHbNG3rRKAQTeAYweuJp87i/IUcNZwWLl5YxB23H8XRY7t4fh4TkwMEoy7GxiaoFYXx1NMvY2WVHfK66Br12qJvCQVPtSQtIn/sJ9dRvrtsDoZX+tmnYXhpqfjPjha+Fl/UwyT9gnCRwYWFycTSil+Kpkwb2RCKp6gGIgHy6FRHhumLngpWfu7HYAqoNBwltWSKyp9wwcw0aUcyB/g79exLePvb7sO7vuddOHPmIvLUPMSHHmV3NWGbpMqjeVoaEvaybJHAs0wNqBVlGQHgMr8Q+RX4meNPefufEVlXvtKKupEWpg9MIDpIhSDaRCKdIcgkEY+kbXuLNrWCYj6HRqUqGxF7d+1Fs9YyIEmlaBpK1WO2pXKBSNnFSnEVq8VlAlgM52bOEMSKGB5JE8AG0Cg2UVplPqq/gFf8Wit50nnQrkYemEgB66ySoMHMa60S0JzSww+/A1dm5vDs0y/Y6ySau1J3iVR7Jba6B36iA9vGccOe7aiulhEqpDDanMax1EHcv/c21Es55Nt5NENJFIotXJlfYZukcP/b3oZqtYn9+w/is5/7MqrNCJaydZyfWUaWZli96V7i3aLvTLJPGEsw5MxU6R8xRvLT8HTdrHjBicU0x3+9VMpHRw5KmVWO5OfS9yaNeSkjyZPCnTDzguFeJNz2p4rvNB1pNVZa4EdPF9Gc8uBRZN78JyCj08+9LqE1SEC90kAhV8Btd9yJ2269G8lEApdnztvXQyWo8UQa8VSY5kMNcYpfJ0czJ9dFtCngoQZEINHSHcmrXylsP8098dqZosE8izSxMAEsE8aBm/djuTqLaCqCJjUhYg21Bm2eHkGLJmGjWUUqHTetYmBwAMViGck4wSlGP8bXymttpl9tlJEZTeOFV56j9pNEpVZGpVnE2PgoBhODGIiN4PLLcwSrOPGRTPbaWkffup5UETnnJ8CJs32HkMTuwe2YjI8iVGtjPJnBO+96B7JnlpEpJRCvR5COp1Gn6af3sdLUJk+MHcRIJ4l0N4YB8t1p16jxjOPYzmk8+vjXsMh2n87swIP7bkXr4rJN05TYL4UuwVSz/OzAiYkJ3HzTSfzm734Cf/q5p7GYBeaWqphbqaBYqdM8a61n30BznccWfZtTOByVEEk+nTlgykafs0VpGpSMJBxxjsIlgaYA6hG6xdHdWPlQyJzA0UvhBiL8BSBkwimAoHAa4Pm86WdaQ5CPNBdpFhqIEjjTtHTdJyB2rjzMX+LkfpuRktuEOQU6QiEPx6N47CtP4Cuf/CrClQ7uve0uvOfd7yVAMCLvpu2qNnPnuaqmo15B0/yR8tJ/lmn6jRpJRcpRiFwMIjpNCDllIPCUuTVEoAhHW6jXqxgcpjlUyKPRqCFPzUVf3FgtrGA5v4x6R59arplGqXbSUV+esM3gmw0zxYqVEvNWWSGcPnMWmdQAugSCboNgQMA6eNNBpEY1aa35q7WJYtd+QZ/2nP8f+GuRZCdu+w8dmzqIE5l9+Gv3/wTeOXkLnvqdL6L0+Ar2l6fxwMTNuC11GHswgVgohpHQMHZgCjvbY/RJItGhthYLEUzraA5FsX3/FH2rSGYauNSaAw6PYtvh/ZgIDSHV1cprthM50B4+Oa3tofYpI9FeLwk4tGHkBqZdO3JtvkXfORS21aIcb1qkZWAjUOhzWkdhb6lTaLUiRuImBVzAY9tMML0zuZxGIhCyVwQEIPR34OJMEAGIvrjg96SRn5GNI/7z8mAkT8m+ylb8wFfxdM68pEkoQHlZGH+8sp9IR43TtjLmXT9MYNDOHW1qFlJ79ErF7/3672Lm7Axa1TZuPn4T/tIv/qJ9W0up9Ia6bAlxr+0yNNjFnkBUJQiyBUpi2/Nu9WQytY21WQC+esVhfHKY53UMDmYYPYZ8oUI29CUJfQ6oQ62lQr88iqWS+bf1CkUqjbHhIYIwS9TktV7zYNsK1IqlMvbu2W9Pveo0z4apmSRDg2iov9IU4P2jTKNJdXErzkU6yolh58Rz1ESbDaRWi+oF2CbGRkYwuW0Q86XL+O3nPoXaDj2JS+FIaADH2gNori7gXOkMSgmtcm7bd9A7NI9qrQpNwwR27Z3C1LZhHD6wCztGxxEjeC40ivjs7BP4j6f+BP/p1Kfwe6c/h1Ot8+ynLhJsK7X8ttEp5GhyNUoVx6F1s3rSk9pCdfLUf75F3wlEuaFwUnh6YMMx2XMWhYOR+rAWr3E4EmS0bF+Dn97+aUmQVqeajNWJ9gdWvvbpYhNUAg3VmN7ufxK4ltunxWtQhhJ2N1PJuhY4kUkKmoTX+LNIjqTd2JOk4KdQwYTXfCxP8aW4LMdrXX5CWmpVkwDxa//bv0OzQF4awNTkFD72938J26em0ajX7IXREM0G1UUAql0LBUZBdUni0P8n8UQrb/2Fym3qiVo8gukdU6ZRaa6ELYNyqUBwIeiwLfTtduUxOJzG8uoilpbnaVLUqd0kWHe9/Q47d9vGwj53U8gXkRkYNNOjXm8yPI7VXBa5YhYrhUUcOLEbxFb2lh7VXZtUs6bqZhyEkGjRJMxM4wfueAiZReCG+E7ckpzEO2+/C+3hBF4ZrOOrsWWcaeewMz2MOxl248g+HNq7Bxhi/cYzaLK+MzNLyC5XcRMBvVbrYm61QrMKKLJNywS21cYSQbiLX/r5X8ADt92ONLUmfcAn2mxj9pWL4PAgO1ogavBDt0VvFYoMDI1+TAIugZeQ9ERIQk5nAupnEOlcKAc/o0oATMD1U3wNXQ4SmQTaS8a97c40dAyycJGtOKZwSvwttTLSnwsmOT8zr8yPYkpA8/xYOfTthTumeqScfZ4u0PEgNhw5P0XRwsRysYbzF87h1jtP0ppqoEmN6Pa7bqOK38Dl2Us0D1Kor7KmRTZYJ2kAajzKXGQeeipmXirAsM21g8i8CNrxdAR7ju1EqZlHtVlBemAAuWwBk+PbEIukMEqNoFIrEngyqFPzWZhfoH8C6eQg0tR6xKzqpHaw8qMhzBOcxECOAFatVbGNYFkqF201c42gGY8kUclWUdKnlk2XsAbZhBSmNU2qhFovTOGPoLFK045JI6EMlmgOLubm0c4RDPMJjI1uRynWxExhCVWaoJF4Gl+/9CzOli/jfG0JKwTNAjWxFjWuu++/G7l6CZ957GtYLREE2TayaMejcXzwbQ/ghUceQbaUxWp+FduTKbz37nsxkc4gyptCqVhm22Wg743ZxwO26C1BYb17YwLMQak5FY1pWyls6rzTNNYEVvEEUBQm/nNAIB/pAvxxQEkQlUbXiq+fPa0iUrmnVTJ13FoUAxDLn/69MkjKgwdbY6QThseoEci8UFk6hm0RY4xHCc01yNIqM/F9DSLPyWgG5166gE/84Z8iFUuqctRG8rjjllvxkQ/9OGIhqg1t8clyCaZWb7FGOXBtxrsyz/WhQFfS2t1ZmpI8I8moAUKlUbXH4Zp30fe9IlHWg67ValDLWUKhkKU2o3K6WM0uo1wuUyvTVybcHJziq16JOLUmtqvW8kxNTthqZ7VJtVplXk2bx5qZu4TByYyB1BpZo7jTHskY1SsLmlFpoknAnQ/l8ZmVp/EH+SfxydaLeDR2Ece+/16EdyexGF/Ahdp5vLx0BiutPArtImZK8yh26ygyvWZmygRvrfSp8QaTGBtFvlyiBlm1ltGnoWW0D4+M4cVXzmHvDScQp5n10I0n8c6bbsOBoQlElvK4kaD8d/9fv4BD6TFEZfZu0VuGnPlP0kFOgiJQ0XafBhi600h4SLqLK74Jnf6RvJlkpowmgYVKFofhQaYCCx0lsAY2/BmomJ9TnSwPLb7jteKoSP9YXekCvcoK15xPk4Kqja8U3k+WVmqH2LNRLk+pIXKkABMsL3MUOYJgPJLBVz7xKE59/bTtMKh5Hs1X7BjZjh/94IfYUIJSgShBQzwoE2Kejlp1rPkvfSBQRTnNkTmzLK0g1raqyVgU5ZpeJmAdOzGWkTTtKZnIIJlK0FyqIZ9fwvzCDHL5FTSavNMnaPYkVfMmzSXeIEKsL81bLWy0aSjmnaOWUCpS3HkDUVPI3MrlcjxnOZEQDhw+RO2KGpORKu/rvZ70OEDvkgFaOak5PJVTQ62dx5X8eZSp+tRZ9/i2NJ6pncYfzn0Z5zqrWCBPZ9oruNJcQoW1U19Z55FHgVg8FkMmlUF2tUBNTuY6g4Kxk2Cb7RmYwu7YOFKZQXzy+ScxWy3gyvIi5gjCq5USHn/2aVzOLhp/W/TWIak0TjYl3Lptk0xJkC/D9J6SzeVojqdrzxg4QBmPg15HP29jT6P45wRamQTOE88NOliOdxauMSrQ0SmP+klf8lqQctOdXWG9DFleNKo5EWdSuRo46j830mUANkYCBv2IEPbUiOe206DYaUXxm7/2X5CdKyPcjCOdGLLXFkbHM/iZn/mw3amtHSJMq7pK+5FWyPbRQj21iTUDQcG+IU/NQzaFmWT8ZbOrBqaJBEEnHCdIpBCP06TQC5MVmkgEJ00uzy8voN6qG98N3gDqzZoBmAfmlkCGwKC30A39WEeBl47xeAqrKzm7WejzPZqTS6QEKNbCdGqM/gbxpHD1v5yPu0bqLpmUdYK9NmgXrGgkaP7Krai5Oo3qnGZdU9TOCvkCwdGHky821IXCCp5YOY9/9dnfxaMXX0JyZBC7Du1FsVlCenwQxUYJp2bPYrVbsf2RtuitQ2FthuXu0BQODlRNDrv5FAol/e2pFkeZ35tHg1bn9jUG6IVJiq7ujhp4/WODY8zCTLh5weQCkwhv1TbBTAGUcBgAMVzahLQgRiO5NNq3xyUNBEWBcizPvuzgAi2u9BGltvwUtNH1kfFDcloZhahT1wMjWxxYy3fwO//X7yHWTaPTpIlHUMhVVmx+5sd+5oeZlUxTAq54oGnl9j9lm0gqxa6Kl+wGbWWfeu5qc/QuMpkBpDPUcpJabVxh/cqo1ld5rJs2xMZBLKUJ4mWs5FZRKBeYDYWbZoteCtVrHzJTZVapPIGvypG5WavWDZCklcYFaHTFYgVXZq8gmaEWY3WW26RBriLXPv0UY1tF6d2o1e11jTXSOHBkR1WbJ1LIBE+D6RTbqUkTkG3MPrc4bCTVpdyo4NTcRVysFFCsN7GUK+KJV06jMpLGZ15+gWB0Ac9fvGRt5248W/RWIYo6O7Q3B8KBYZKjjubgNGAQCMjcIiCZ2SUthwkJHrbpu8KZxmktVIg5QOUk3KZVSEAZ5iFFoKb5HYGVNBkd/T3WbxJmcis+BC46GvHYO18j5SszSALn55Bs8AcC4Ip1ZYuUhWlU/K1lRxAkusqfRhZmzl7CVz73CIYzw26lczKKbC2Lo3ccxYd+6gfRblZcHZnezC6CgNWfjDsBcYLNIIvHWqJBwdI8kdr0ytx5rObnqEFUMTOrFyPzxk86laI5UrX5myjbd2VlxYRcq6nLtRIa1ILYetSAqmZq2pc+qDkk4/oUM8GX9a9VGqiUqlhdzVI5C2NpYdn46G+D61M/KCmNS6ftQhJRtlODxiJNJjWvNDyNHWvNQKuLd2NI04zcP7gThzI7MZYcotUVQT5XtmEWlUnKeLY8QOOF/21O0TGJcDqBCysLWKGmttRoom4suP7aorcO8VZNodF6HC2aY0dLcK2veTTw6Q0O/ZN5Im3IQYVtNkXSoJCA2TYZlEZ7xE3QkBBqxa0WvClck6hxahC9x80cUJoQlUlg2TOOm6Bm4RJgXUs7ssKNK/tvGMSfgE7HUFTmBkOMUUUgMQ6D6Vw6kWVLPzeMGTHQVGytkMIp1t1wE6lMGg+98yFkUkOIdOMUtogt6CuGFrD/jgn8/N/9GURSTYRjzuTyfOlBvpwKMlAWGFk96NXsoJyrY3mugGyuiUvz88iVi1icX0FbuyISSEaHh0yTirGdZP6trC6iWtHkcpUa0CJypVV7IqbNuQQ+aWpHrTqP8aQtW2jWW4ioP5td1IpVglEHpXIJxUJRTL4Gcq2wRjpXzTR/JXOaZlY1b76aHrZBYia3psqTePvRt+Mjt3wY/+ODfxE/evPDeN/Jkxhql/Cv/9dfQWEpx3YdQkuf5KGipon1bekpDEeGqEmxjQlYkVAME6kBpOocNzW2A8sRmIZ5A2OteLVFbxWKZDJDtgOhaS2STJJAQs60Egk3B5gLZyDlSmEGEGYaaUhQZBm3w8GvcSrtw7QfXSgJ78b2OFRmnWXi/KVN2bySAIIDWyGmMTCOPTIWmJD0X8qMjipbJ45HPRsxX0UzoLRwVw0LE/92N1UU1UGCovrQkU0DVMUiZFodtQfOLXfcjPf90PeiEWqioTkM4nGNmkijXSRWaYK4gO9579tRLtUwe+ESwrJBmJ/t+ywg8s4KFZ9aDF3H4MggirUKNReaHmVqLzWWSSHbu3evvQbRJKAUqP3Yp4zZDnWaNXt272KbtZAr5JGgRiSNUHNH2qhe80L5Qg6heAi53Aqmx7dh6UqW53m7CbSqHTRzbURbCTRKmp+7NonTXsORXB9rylx7DYYwPTyAO+68CS+fuYizl1YZMyFDW40OffdL5d1/6CRSczm89PyXcHrhaZzLncJ733Mr2vMzOBzdhanhFBazS9iTGsMv3PJR3NO4EXcM7MMH7r8b3VqLZm4Ot+w9hBDbJJkcZJPGbVGlZpPUiBomW/TWoEg67YDHBhql0M27UDgNIEhacBH0uIGQjhQwO1FcnUiumV5eJmrOywm4hN3nRV8Bi89f2UoL0usAAqQoTQedW0kKp+2iuJQA3g0pwHbXlVYV8MdCLJznuvYalwEmwU7A4oDIIYHq5jUd8/NoRrVeZqHmSmI0c378pz+C8V1TKFHTCNPM6tqcinuypKc7iEdQoeax5/BO3H7/SVw8fckmoZWXKYE26av8VW/qBuKBZbcYmBpOo9aomZbTaXQJQDWCWhlLq3NYXJ5HpVoyXlSvSqWEPXt22xOrK3PzmJicNABvaq9RZl9t6NF5gzxHbLXzUGbUPiWsFc+pRBqFxRLaBZZTCaGlvVWvQ673fD+FsS0zhp9730dwoDuN6dYAwbWDQ7t2Y/alWeyO7MMP3/x9yFArqdEErFG7q4O8GDDr7bYajh0/jMHBOOplAnYLeJra27Nzc4hSAz4xeSMipQQuLV/AYmwJTy09i2OHdmOc2u32qWGcuXQWX3vlJRTbDRw5fgQD6aRt3Nabm96i73gi8GhbjEBYTVDWUw9kdK4T/snL7vDmQ2EO5laU3gGLgMMBguRadyudKJp/H8u0Jfpr3khmgkhp7RE+M5MzUjr6Kz/xaN4CIoKMTCaVn0wkA9BsW55a8xOleWe82U/706h+TM9w+etPJD89kRKL4mP3gb34gR/7EErtKqqadOYvTTAqc+AzIgWLQETXovBH48SgZAgnb7gNzz31IpoNQx1lqpydE1iKB5pOjVoNY9vGbR2PtQ/9ZbWWSnkCTsHy1JM2mVmaiK5VtShwm03kL8wtGPDUGnVqVowTDdnWp+FoGLVmHYV8HqlICjPnKdwyX1lqWW+nl8JIhOJo1LV6mbyZ20jiZY2S1HGOjOxHehEYWKAmSs1OWlW42sVodRA7mztRvrSMONt7eGIQq9pVMNzGUrWOs9kcAbuJXHaBGlEbN91+Ak+dfxHz0nbLEdwQuwFvG78btZUllDqzSO+MIDOVxKml8xjYlcHwjjRevHyGmlEdu7Ztw/bBESxfvoSKvbe1Ge9b9J1IkYmJ7R+r6VO0NFvsawkBcKxzwU8kgXHd70wxN5DXwk2Y+N+HSOzNI8jLaTIysQgEdAYMAgML02Q0JZHxtRWDe8rlZmR8/vovDcK/OCrAsTQkyzcAJwHKWt4MN7S0APf4XJoc/dyHCoVlqn8Dd9x/J3Yf349io2KL9VLRhAGftKcyBaxNcyjUrVO4nSmi+at6pIyb77gJp58/S/OmiZjAI0RtjYnsqxzKn/G166KeTg2PplBpULMx8CZA1qkSNPXJnQgGB7RyuYbhoRG0aH5MjVHLqbYwPzOPkZEh6lxt2wlQgFMoFpCKJ5FbXWacGur5JlZm82wxlkulqF5oItGOI9QMo6HX4Nkem1PQNgGxqhiKpnFofB9u2H4QpWwBhcEslvOrOE8QyNdLyHWLeKV6HiuVZdaNpiC1QwGnnmRV2N4rzRrKzOjDP/PTpq2du5QlUHYwnp5AsVDGrXfcgTrb6blzL+HszDmMNIZw565j2D6WRnSCbTKSwvnzsxgcHsYND5zElewqyoXXuwfPFn27UiQcjn3MnlZxsOiur6cNbh4mAA0TVndwY1PCyhHFIPvKgh35z4crSd+py8ORS87/FGR3zfQGAprfoR//FN+BnYjnBBIVZzwJzXRUcQJIhimeQEarey2FQEn+0pJ4dEsDGJf18vNSHpxcISxbphf9ooko7n3ofqSneBcvZjE5MYGYAZuW+bepbUjd1+PkipmEBpwsLzrQRblZxF333YmVpRyW5lZYToxmF8sjbwJHPUrWqj89jh4dGyJwtG2upxthHgxrE3hamgvTI3ryHiVfLZpYw8MZtMptnHn+AgZHBpDMJE1j6lJL03xQjDzPzl5GnACZnafZU6q7p1xkuVVoIR0bQL1CTUprIvr64vpEjSudwYPf8yDmcgvId4qIDMVwcOcBxEoR7B7biSbba5HtcaGTpzZT6dOZVIb6j5CaiuNBtudL51/BmYtXCOY1LNYXcKZ+Hl86/1U8nz2PxXYd6aGduHHHSdTOl5AqJ7D0Sh67hvYhU4+juJjHUy88T7NST0O1XOC11mGLvp3JfWtOi7MIPLobtzp6rCxtQRoF1eMNP+t2CpME1YhCo536BCDBmONBxo27FDRQ9DU9aIIqoWJJDhD0k7BpspTgZ9cECN1ybX6IqZWJ3vTWqXwMOFi+M1XoRz4MaAguZqbxXOXbANUf+dPaIfmZliQeeqAj4onSsv6xdARj2weBWAv1dgmlStY0HDPRGE9vlespk/bOqdZo5pAXbWtRKbeQGU7yLn8eb/+RE3j3Tz6AbqqDVsTVSV8M1YSx7dncimDm1CwGotrqNOFASft0sc4tmmq1Yh3VXBP5pRLKuTKW5nmnz5ZRWaqitFpEp0mQbTRQLBWYcwsruXnbZiMeTpC3Gu8kNLNCCTQINtryRN9D09vrrjeuResaxDS1y4V5/MP/+M/wbx77DZwPLWOsM43oSgpdmktzi0sYnBhBOBGh+cO8pT32SG3l6q0XhfW5nhp50apl3TP02RvCJkr8n+9WUAw3cKG0iN8+9TkM3HEUzeQEGrkkLj56GbswjcnYJOucoanrVkXLbdF3PkViieTH9GTJhqW0Ars7q4M5gOi5sZ+13F1e3umqp/EEvvo5USUJoKTh9GUkU8C0DxUgc0rgpXBG9WHKw/4ITAIif6frAQt/Vg75VJjSKDvj3UDL5Wd5BOfOV7wJDtd+MpkkxJO7xzC1dwzdZBulKrUJoqfMOr2aEY2F7MlTN9SiiZNFLB5FoVBAnOARDw8SVFpIpJso1Zexfec0Ricmcfb58+QtrkoYt5p5ISdWXpXm1LY9O5BjHvJT+5j8UjHptkJo1inSdX1RIo5muYPVmRwyE9J4EjRRaqjRtGm0KsjmljGuLUFXqsitFKihxQ10mjT5RgZHUcvW+t4huxb1h1qPsp5aMUSQY1teys8hvjuKow8dxZcvPYnncmdxtjCLpWaB8OEAZX0ejvZu346H3/Egnnz8a7hwZYntKA1QNyXfeyL2RaiBoRRw9+0H8NTMC/jEzFN4KbKEZ4pncamyiGpXUGW3LkuxRd/5pCUSFF7pNzrqn/lzMFD4JfQSePN35xL/fqdFbFprYxckmyOyE/4X6FiA03IUIqH350ZWKBkh4ElN0sSptB8bZ0wuUPHAptItXlCWrr0206O+sJ53UJTK7JUbkOJ1VFdqfdHBOM5eOYN8bolKoL5f1aaK30CB2oXethdfmUyGGkeLZlELg6MZrJZXCARF8hVBDKMYzGxDrpHH8Tv34db7T0BfDNVjYcGOaq7lhDJ76tkGshdy2DWyC8lYkv5h3tnJY4u81LpoFij0dMWVGnKrmtgGKpUKLl28gFa1ik61Dto7iBHYQu2obbYVShAcowQsPbofJEgRhKShudvARlI7qJE3CrTzl6mqU69haI+eUJI5xZvIdqtYaGVR7JYJTi1xbnEcSdeV0yeWB1Ft0ryiuaZtXUPUoN1I0CgIyBWHkaEhtMn/cn4e0U4d0Zb7skaDOlVHWtWmddii71SSemMCZutpKOQ9weTBtAwzTQI/ntvcitIETsv3Nb/izZFXJUVjUTaR3PezeRfJwKuNLxZhCxTlyLcAQI+X5Vp67C2zjPmY4PC0b4hvSuJYupfVnaZRrrSMuZUryJdzrl4sQ4se9SKpXhUJIY7dew5gbn7RnjqNjg5hNb+Cal0riRM0BRNIpoawlM/i3ofvwdiOUQIbQYHmlJtM1ryY0/ZyV3KIN6MYHRhBPBU300ht3GmybTUlQyBq1Jo0v/SuFpBbytp5frlI86WOOs0P7RKYX81ZfZPUjjqFLsEogYHYEFZmVwyovba4Rqr1qzW0J5c2HtO35tsEXTeX5kj6qZ6fCWh8GRpH6kimSSdYDLXF4Ma2NjqCd8zUCtR4RTuoJWoMlAXwvDYd3M0D0G3kf4u+0ylc553SmSvs4ED7sAMHga1S5k/C2xPgAIRscZm0DQ1qJbA/B1w2l6N4imrx3cBRHra1aP849SPyGmNL+Xlw8j+Lb0XoxA1/EwENVLGjH+uknwTc8lBdgvhK2++0sFFbE0ap7lfbZYLGPPKlrG3EpcfQjbqbn4lEqJl0YzR/Uti9cw/OXzxHnKhTwIBiddX2PdZjfO3tPDCRRjNdxQd+9mGkRpIQpugJmohGFf/TgwJ59tnzmB6fpoYySF8KKG/uBjrijVVtlqjBaH6D160KgbbawtL8Ego0q4rZEpoVaRwSfS0YJEjS9Ns+uh3lpZKBlrXVVaTGFg+edK1O2cy5eKl0RhWgZuVeCXWkFhZM6NmcND63bYmPEGN/1MkzlR4jgWCSGtoANbGRcApDBMgMtcE0x97hXQcxP7OKPOukPNRr7Bimsud+67jdou98CttLm+x4e19GE7cCDTORnEBraElwZQpQsjV6KATOHLInRTJ9dNfSeJN0bDrQ+ygQqJ5TfPmpWP76AUY/+fWThqQBnp6GURD0E/m0ys/BkPv58HWkUeydWBfoMl2E6KBFfsVaASU6vRCqO7LqKGytVmuo1fV0BRgfn6ApkcG5C2cY1kC9WbQXP+s0rZKpGO/ceUTSbSQnuvjFv/7nMTg+SI2K7WXvVwVtTjUo3AnjzPOv4NiRY4glYtR6XL2k7YSoYTUIJgYgbAZtu6HP72ij+jbBMK75nBqNkTo1PmoimWQGxw8eR3GhQK0ozzSu/j3A/QYoRd7KpZI9WRIcGbEOCTbiCDJ4297bccfukxgOD9snhERx8lvMVRHqEJbIgr3vxd8Hb38v3nfj92BPegop3hBu234Quy8PYPyZKO6KncTtw7dhKrKdnGs/Qu0UZNXforcQ2eN0ByxXD1AJ8poAkxROp7i2ybu8BFL0s7QbxrcHrR54CGiuQ4q7kVSWkdIaSEhtZ37Ksi+6pdW12KHGIZ4Vb93ks4voBDsAPYGO8R5tY3zfCCrdIgGiiVQqjcnRCQpLHGUKuu2BEyUUUVD0LSjVLJGK4OKVV3iurSfSCFPb0XogPaaStdFuUZuM1FFqzuLOB27B4lwW2bmcAUiHqo20xg61hEapgeGBYYxMjWJxecEmmEMt1kCPu4R4uhloHZC0RWZM7LL3ufQqSr2q1y+qpiUd3HEEZ58+h+wsQcfMGbJCfq2imzpPauOgnTelLu66/SbGqOC5F0+jVGf7xgigzPuhI7fgvQffgcRlMlDpYLmRQ2QohG0TA5gezVDDAV55+RxN2AqrMYQH9r0d7xo+hvzLp1BI17Dv+E24b8fd6GbLuLIyh9ZgBjO1JYJ4iaYjW7atr6JuAc9bjSKRSPxjGnM9wewjCbP/iXogIOJo0ICQ8PCfcwruG8+WUoLTBxIehCyv3q3TkS+nnxTPTy4LIOTsmmTAwl+PP/LiVjSzLsaOeHRxdW7xFJXOHv+rypJpajThWBfbDk2j2MojM6j9ciIYSA+aFlGuVm2lsDZs1+sL9toGf/FEmGEFXLkyg1TSbV8aZqRCqWhAhQhBKtKhFrRsGtH+gwdxZWYZ5RW93Z5kDmJSa1OAlaVl3H7f7UybR7lQZkEMJWbIOjO+tYtg8IQvGg2jRTCqVxtoMV6j2MZAaAQLZxaRmyuwUmtzKM6JVPFrUX+8q0nNdO/bTqKQX8bpUxdYnyi1XS2MbBMoV3Dn4Qdw17absDRzBZOTwziyfxs69QL2bZ/CeGQI7YUWdkf246e+5ycwlA9h5pnnmCO1x3gd88Ur1AajiO4k+O5OY3poFLfvusFWSVfqVay2aE6KAbF3vSps0XcU8QbNHmXHynSyp0l9pHkDTxr8zvgJzB9qOjLL7C103ZHlbHJoLa4JjAaNXB/J3yBDaaVt9JFART8jZuknsz1ZngFZPMbxTnGl4SiOgVQQV2UZP5JiVYnOwiTYCjfTUS9lag1TFDUe9aJlvrBKAa/wukATq0Azo274WixqBTO1H9oAO7ftRSwSxcLCgpWpd6kisTDNNYIP7YsC07bZxtn6KoqhK7jvA8cwsCtOrUwaj2uaaCcKrXg+9cxLOHjwkFjutZmZgXbu+KVVRzOL5VC7SIYHkKSZs31gJwqXaF7NybwyOCMR+JTAGucbIWcejg1MoFlsSTFk84khOvEfjdtnaErstz2TRzBVnMINkRsxUd+Ow9M3IR4fwWKOGkz4Er7+3MdRoQk6tfc2TEy/HanyboxhENXoAr76xONALoKZ5y7i8UcfIyAtIhuqYvvuXSyJPf2NVmOLvq0oEglT45F8Uhjt/alg2HrywttPLtb6eBupl04Dpi8Ln9b/FE/A4IHA4npnh75wktL4a/e4n56SAx0D50HH/8x/M7IsNXslPppIjiURzgDVZhmNVgMjmQwGMwOoN/QqgPLpIhpPIJsrWBnRuEBBL5DWMD+3iOHhUXLGaPSeW5ylaUatKBlHqxO2dT8Vgk8iEcKOnbtw8ZVZgo0MLYkxVSlqEIViDkdvPoolaj/1cp3YoQltbQ5Bc5F52ruuVscwJsbHMT4yiXKugoVz82iVCDRBfVyje9CRpwVch6QjuolhGp50Gg56K123njCGkwO498Zb8fIzL6BZ6mD/9qP2UqrAM9oJ4crsPJ669AxSUxmMb5vGI08+xvNh/ODP/xi+ePor+NPnHsPLjTxeKs5gtrKAy7nzOLBnJ46M7UT9chHRQgInt92DwoU6irk6WkNxvFRl3OYK8sUCYixDPG1hz1uHnKnlFRvdUcOBuEp4pcGoxwPSwPRHf24C2UdBajdK+kaKNI7+dJ68n5VFUlpde41JfPTyYVLLW6RDcLruXNlvcE58gonWoBwjhlG0zXTS1EwyHUVmMomVWo7t0MFgKonxwSFUGxVqSyE02wIoajxlajydKqI0taRLpQguV2YXUKxWEB+IoNRYQqtbQolCMzIwZttGaJFcM1RGuVVBLJFEjAi3eGmZfCtH5kNeOlShRkfGaeoNYHFuQezpzmCT3uoHN/EPJJIxm1iePTOHqr4h3lIneRdUunctt5EsZzofTtAJ09HsS9G+e+9Nd+CHb3wYx7ETd43egNunj+OFJ57E/NIKuvUx3DV2AscFftUEUtEJtKJVzLZm8PTKKXxp/hmcxzww0MJ9992JT3/qM5i5vIB2Q21PTZDtsthdxZOLT+PxxacQH09jiCD61TPP4MniKbzUvYJT1csotmtsG/YY20fdLxjdorcObTYq11Nw4+wJLyVEmoato+HPHlv3uR4wvEaS9qKfJ4HDm02O02CtkNjzskmn/Xnk32m1CAa6x0cR19MmymW+nKfJlGPlOzSvVrGam8dKdo71rCFfyhF8mmg2WefwEIbHd+A8BWxp+SJK1QWEE01U2kUsFVZYuzjbK0lgo/bUzaMemcf2IzHsOjrOvNgGmuTRJDDPz79yDpl02nomNZHCyM5h+866AE7gqKZqlFtYvryKNk1Cy8DA63rk21RHDzie2OLU5CLhNiaiKfz89/wEHhi8A6Unl1BfKuLZy0/jqcWvYXgkiiPNCB4e3oeFSzN4eXUOI2MTmEqNodJo2BK/ls2nqS9bGNlGQNLLowTpOnnUyLAwsctoVWqKK1qBvTuMwXsmcTY8iyvI8ldGjbm1qIGqzspNboveWsThxgEvcPG3FH8e9LbCpXX4OSDTQN4ACbhM49jw65FkoU8mbIL4euRlqN/1pVV5VqZGeX/9FE8UFG3lWF5hZJdzyEQzPLW972gaVbBSXGa9qyiVV9Bql5ArzFNwKqhUsqjXa7aAsd1tYGp6EuFODLMXC2iUqLW1CGH63AzNthZFSU9nuqEEy4mh1ikgNFDB9JFBewLU6dKs0iQGAaBWqaCtPY3jwJEbDmNkxzDjEvBpohnLrEeHJpqZmaLX1B2+sXybrm88fTo4Qqf3Uz/1+CN4dvESltMtnGstYzlWwOChYeRiOVwZLuOJ5mXk4jKxqCfRBB0fHTIT3TbOp/MNPTU1juUVAvEK209xVRJ5tbkaRtFXXcXFDccPYObKWZZd7XG1RW99ioQjsY/1C7kBTd9PtCkIaJRs5jxtEIhevgSu/p/+DOR09I4kkFK59rTNF694ov5yNiGl1U/kXzqVs7Uz/Fm5Ikbxa2qUud76To0m0KG2UkMdLd6pu50a9IkW7cejx+baUkPSo1W82g1Qb6k3O0UkFSdbw/zlAtLxNFKpjH2yRs+/wtSYbI2Q1Z1Ao0l8SuNgcoSmyiAWL65YvcWxVkvrp1e8vu+HP4CXXjmFQrFon9xpl5jO2kgGooDcz8i8SoOsI8X1Dapz19IR5q/P08w3sng+dwEvlS7jcnMRy60iTt5+AvsPjOOVxYuYWy5iNDmEcriCR0uX8PXcFVQ61ArJiduJ2bXthz74btTYZl9/8lmUtO6oF+J41Y4E+vrEB97zHrz00ou4NLtMANYOPhZKF/TRFr0lSQ+S2cXuJ/Kagv+JfJiRH7c8Km1/XP3kZwDhxrRRf97+8bbF8YDzKiTR0KJBt7m5K8f/VJ6F9/16oBP8PMmkEwBanIAPA4FOG/bx3EYUhcUa0slRtPUlTSoe+VwX2ZUKATOCXG6Vd+YyCoVFyj7Ni1oZzQZzbEYJUHVs3zag16+xtNRAsVJGuVK01yoKpQZq9QbCzDBJHvQYupuIYWZ5EVeyV5AY1MSu2jNBTSaC1ZUC3vm+h7H34H7UClWMxsbQIR+2WbzNMJvSYM3nIeS1k9pDqeX05EsT5w3CrHY+pJ+K0RM+mpENlqDFe81WFJN7D6MVzmC+WcAXcs/ga5V55JiqgTxBWm9TBf1q7Q8MT0xjPpdH1cAWSLO9owJ4LUKNEXxp3k6MjbICHVy6cpE50M+0vsCR3JSyz3eL3koUlvlkj7VteLwGUjSNC8krB89rTheQtIseiND1gOg65IFkM3L3aw1oXsi9TknUojzN8+i9L20hkb2SQ6hGCIhoA3KgVG9ifnkFtQaFs97C6moB5VKdJhF1olqV7dBEi6BSa1SRGo5jaCSF0kIV1aUWQgSydidKzadhK34bWgMUo0bFcorlMnKlLDoR+qXJuPimqaK2aRcaWJ1ZoZYTQaVcwdLlRbd1qZpapmNfJSWwb45w+jx83r6jRW7/Z23g5SHBhTvSlV5rIOc8Y71jYSS1vzLNrFqpSqsxgqM7DuHg5ARiHG/Rlm5YYewcH8Hi3EUCXQjNEME4ojoyNzoDHWqrgYG5RW8xsgfoIj9h/LqIY0ITyjbRHLjeBK5GqI4aPzaMggFNP4srU4XC3nt3yylXZoptnLA28nIhCs4N9HSurMW6l5OAeuWKj75wluzSBtTWoGc50U4YnVob+Zk8BuMjNtejp02NVptAof2NIygXtM1oBYuLKwSFEpYX5wg8ddtRsIaygU+n2EXxYhW1lQ5KVQpiJErNKU/tqMs0FGCC1sJq3vZzRryL5BA1Hf6sL4L2W55bRLVYs/U6ri1VyaANrdK+0eS8/zdCPp+gcfvaJ51O0tSsoFqV/qNY0jJ9fGnM0ptcE4smR0exPTEMnFrBT+1/J/7xPb+AHxx4ACdLU/jA2Am8f/Jd+OiJj+JQZjeWzl5AtwJkCF2ZVhLb+dsR2W0aqD1h1XTbOr626K1ADg84hrSQUHfbN0QaE95tJJMjByYm8LyL2cAV5G2i7civ311rvPl3qK5F3qzS8SqShHgnqWE2elyuxYMRjvTVSzl0ql37KicIGk3egYsVvY/VQrXWQpGmU5mgUKtWqP3QnKhUbK+eOiVoeHSAamSImlMT+eUO8jSVyjS7Wk1qRgTbIgU4m6uSd/JPzUB73nhMEa8SaZG2LtVWn9pbRzsZOoNSYf3uzQIdn9/aimdXlgOfwaGMbcam1dIev00joZPuot0S9VZVLOBlbGIS1WaX6aZpVQ3jmSdO4/kzF5ClmdoM1bF7x3ZMp4cx2qHGuHgZbz+8Hx+59V1498At+PHdD+P90/fixuReJPXtIFqDrqQteitRJByNfUyDzCGQAwk36NbODThMKPq6X1F0qbHZ70R+HLtseGAemuQl2eQynbvY4II0it//25R8/j6tp+C8Bzi67see/rgiXmvlsKuhzC0KXpP81roY3T6CcrdAjUjzMozbZjxqPc1ah1oQZSJ4f6vRKDvtjUKYjCaRnSuhnnUrmyMELk0uV1uauqUWxDSVSgvJSIqmVNo+kYNyhPEZ2UBaGkQb+47tw4HDB/Dlz3/ZQEhPntYq7dtETPW7N0psZQKh5lYEvGORYdy562YkqaGVWwWcvPsYutllvPDyBVRoJgme7tpxBL/4jp9GJhvG/cduwa3TN7FdWijUsji4cxumqfU88uQzOLjnGG7aeRST23bglZmLWC7nkVtYRZpxT+48hp3JA2iupvHY0otYGVrF+fxLOF96BcVoHblGjaDM9uBN6xup3RZ9+1EkjJj7rhaBQT9Rv7CbAAeagYFHEGRxXsdo6OVtmoUGuV2uHQMyLmxC0v1EpvkE5P39+1tXkaLSqQxbLPgaeLS7t+pvByamEDb0obyRFOIpAo0WswkUtIaJ8c0E1EJh5q/3pmQt6iN7jU4TqWgazXwHxXm3F4RMNb2z1aLGEKOGI9I2oMlYHN1GGIWVCqK1BBorTeYj1VMsd3DDbSeoOYziq1/4qmt/00SEoOJgo/vGSd9ml2a1c3Aaf/37/xKONHfhA8ffhdg8wXUFePHl0xhJxPD9d70Ht6fvwHRxEMe2ZajprGL54iLq8w0U62XkO1mMjaWRK87i0splfPn5R7FQnEdT71w1cvhz7/hRjDd249C2mzBTWMTHn/ssLkWKBPsB7IjuwY7kLoxHxnBs9xH6tZGt5mxO/c2q5xZ9e5C9nW5nfePYr1424ZWHv9lq3OtIZ+BhXu4n8n791AtXFBdtbQwpenBu5QRHfy6yq0BL8oCkdO7s6p+ox/daNgGxTjLPnPz3yGkZjEx/laGvXMq3UixhckoL4ZoGuprrMWtUAMw/7Rio9SgyUetmajV5ToOtEUP2cgVUcagR0Zyyx/JAMplGtaovtnYQDyVQzjfQqrO8Why1pTrzpEEVchrP7ffcaq9bPPnIkwQeFeqZVqNtdOtJK7H1lnwmPWD11UbzqlcQSqdzpQvyFbBTK4uy/AmMUJu5BdtqI1h44TLe88DDOHvuAi4uz2EkNYyVi8soLZVoclZwafUith/Yh9TQmJmTL1fP4MCde5AerqJUmEWxWsbI+CjOzV3BlUoerXgXz596GuOT2zAwNYzHXvgSuahhe3wCP3Ds7YgVW3h67hyeLJ3D40unMVtdpqWlJ2+e9y16q9Aa8HjSWPQajgZrv5Cq/wPnwcmThL0feDZO4Paf9oCKAqGJZgMUCacXDpXpZcpnufH8OmTlmpYgUlnKN3DrNCV/IuHjwQCF+o80D81JtVqoUfOZPDCOWrNq0ew5HqNpjyotiNO31cW79vHRlIRYz3QzyM6W0akzr3AM2upUn1nWeaVa5zUj0ZyrlQh5nSQ6WabP+1dKHPDc99Db7NvpLz33EnlhrmZqefKN4Z0nByRqx0QiiUce+QpuuvEE/vDjf2D+rr5qj6vTCnv0DfojOw7hPbc9hNmXLxK0gC+98BXUEmUcGN+OVHUIzWIFw9PU2LbFcHGpgtPnFjExNobpMZpSi1cQGYlj3/gEci9cwrbQJMaxA7sTe3By8hjChRWEo0VcqJ3H0Q/cjJcqZzBfpLbTGsYnzzyCr+SfwYXOPGqRKmvSIBA6E0tdtq6aW/QdTzaar5qE1fj1JCGRY/A6MAnk2U0vBut3RBwgfgJ5HQWXBi7641Emi4FV/8BS9r7MoNx+cqK59usHu3XUK54npuXIsWI9f1FQsC2jFVM6Z7Fhfb2K1KYmMtdB/qkCxqPT6EZj6KYIllFqKVSKNP9QD8VRpCZUL0UJIFE0CzSxUiXERsVbFLFOAuFWmCDURjFfRqPGcjpRVAptNAQ2xTAqC1WE9P2rLkFKd/hkCENjg8jnsq4N1Gb6EojYZZl6+z1M4I9KMZNaFTxT0uuzUa2T4fUHP/i92LF9h724OjAwYH7T27ZhYmKavCdg27Sa2cv8WC99nUJ5P3PpOXzmuc9jsb2M1eoi+a9hKjSAaDaF9z/4PuzfeRgXr+Tw+KnnUA4tYy5yFv/5ud/D//rkb+PlxkU0KjXcfMvdCE/vQmVgEOdyS3h26Rwem30OL9dzWGAfhMYyBKAKcvklnMrN4POFR3AGl5FFibVo2tqqJsFcNbPu15iQ26K3DIUiEe0B5+62EuQe6JjkraeephL87NwmJe3UqDeHEwwUpemBFfMU2PSuRQZEul6HCGtkwuZOe9SX3Kiv/B4pjgetjeEb0/cDrYiD3t1mSZrAiTcxcXgM8d1x5DqrFIqG25hd0zgttpuAVu930ZRIpdsYH0ph9TyweqqBWJJgkqIwxdjGiRAiSVZGbdSgwNfjaK3S3Mo2EOpoQ3iV2UJyKI6//ct/E7//e3+AJz/3pM29aOLaKkITSi+Z/u//8v/A933/D9LEqSKXXaEWVUej0cRTTzyJZ595Bj/10z9NBru4MnMFU1OTKJbyBLIcdu3eifm5OTz55FMYHBxBmubY888+h89/9jO4Mn8BCX2yudLGR9/1YeoqY1g+N4NbbqDW9PlP4ELpEusTx+jkJM2sGSyUlwgOeqdKi/+0PqmOe267GX/+Z38cv/qr/wdOn52jucV6h2zZJI+M22nh3Q/fh6NHDuC3f/e/YWGh5Op1Vads0VuZ7F2tfo3F3gGSwGosBLKnOPr5OP3kTST7yeSgeaJPAfcen0uIBWIeyPwYUxlyJuCbIYsF2pWRTpWHBxNP9JfJZrwxTEfVR/MuBopBnHVuI3n+vPOgI+oQJJpxLJ9eBRY7SDdTzJtgwihm/ai9TOGgVtMMo8nbtD5LE4vrvSzqLyGCivIjSEXr1CyKMXQWgXR1EO2FJlorFExqOmo/9YIY1BYa2mC+WChYnfTmuL3uIY2N9JGf+Em8/wMfNPOtyzpWW03MzM7j3MWLGBgZxv1vfwfBZR4zl2dQKhTte1vxWApDw8O2l5CWThw6cghHjx3DyZO348Mf+Sn86r/5t/iRH/kx6Kuy9UgHv/aZ38Yvf/pf4un2aQzeNorloVXMYgkv1y7jS5efwnmCTom8asWyZmHcg/YuhseGUa0TBKm1VBotW42sb0V09Yka2aekPdt2YHV+Ee1iFe6tuM06ZYveynQ1kpCktejVBK/NmCDztxlJYAwMOKYEQEorP708aSAWjClpPpu/ZNoHMCxCQmETwBQ0HZXfVSSvfvdNJQo8zaVYK46Fl5aQbNFE0QPlBHmMsZ3ULFZ/MkLw0b7xxF5EqemAGo40JttMngDWrFD4qE0MhjMozmRthXJMFSBIr5G2VE1aO+XyeS2Ocb607fQZoltuvRU/+dM/gViMIEizb2AggqhMRYp/vVZGu1FDtZhDtVzA6tICTbocMklqHAI/gnFZa4/oYgQ2mVb1Js1E3STI65//ub+AX/47v2KP+bvsf5k9jckamjuKaA6U7F2uZqSFFs0+KmHiypx71if4AY4cPIjl2UVUV6vEXWqCFkUb0rsp/OFEBLv3UOtaXkaZNyVhthZq/Bl05BZ9G5HdbAQKBgx21+I44YAwkJC2wj+v8XjycfXzaUVmZHGAS9uRl1Yx+3iWl0hR7dTn1zfoBF4crL5cr0kZKYqE3AY8Sd7Kgvkpvl778Gae0tiktSL5+G+YKFChGlp6PYQay8LXs9jV3o7RRtJAp5lhDCo30mx0V29Tkupsg/BQC9FRCpskT0DEnEJVnha6KMyW0KGp1WGFbIsxA1cxqkqFMb59ErVIFyV7JYM+Ws3M/tAXTH/yZ34Ku/buRnIgw3Rh++DfxNiEPYlr09TSE/s4+Yqo7ct6PyyEsaExRDUvxNw110RWteOqTRt1yXBIr4/XQqg1Izhwy0kcPnGM5ZUVG1ODk2jwVDu5ClpabQKWFjTS1iTMsrU5hML00xQRgXj39n1YvbiC45P78N4b7sa+0ARuH7kZ92w7iRGksG16D5rVEC6/cpllaiM08kKtiAOHZ1v03ULhfo2iJ7T8GZysuxNfg2zwujT2kzrNLO0jfyKBg1wAHJtqMBvJx6XG9Vrjqzzxbq9sfKOkInuOAEEQsyOzbtKMmjl1BQPhIdpUrKMW6jDYtDvd4XmpeYwoQUKfRI5oXoee+jqozB00yKXimua3mbB1MT42jlKphBq1F6OgDTIEm527dtnHBZtNQhbz0EZhcZp1sUQGo6NTiEaTSPBcj9NrBK7s6gqScU0eh+yzx+ph8afy9eloaaa6VhGsIr07GKG5Zh1LGh0dsbfspSWpRzWBvZ5vnrMNwi0tPExjV3gEkfNRpM5tw86FEzgeOYzJUgP7K2FsC49hKrkLQ5fSOFzaiwGMUlGMQp8zjG3WFFv0liXej50gmAt+Mqvc/dGRAElkq3NNwHQROD9g+q95tN3ydK6kcjqXlwmcSOqLBnGQyMezp0t09Pb8bEqKqywCNr3Wpfj+3A5Krrivh5TGOx0EHJrr6cQRacRRXaqjne8SfNJurQ41HG3M7lstTHNRuwRGkmzJOAGHYJCODqFO86PbJDN6XG/My3nmgid8PE5NTSGbzVIrolahDMmHnpEViiWbt9FnZqSR1uo1hocRoyk1tW0bBoYHaU2FbYI4oc87dGvUklpIJrsGHppjaVFTaWoiyhqHNxiCjj7RLHCtElyWl5dw/vw5hjkaHqZZWNSLsQ4EgyYhOb7dNbWmcAN7th1EOzuBUGkQadRQqD6JI4dHsO/QfiS3j6JK81DbvX7hk18CyiHsHdqHVHzEXkkJemyLvktI2jIpkDKd03ntRSCzDmzWRt1rpyDrnrsecSxrAZ2Ex2TyzaCgTM0dOVl5I0OcaQg+ellArxSgHsbSuRVkQhlE2xFrH7EsbUFaQyaTtMfhAoVEKoqRoVGUlvWZY6YVSClSjwQQ/B/Wzj2O2WQ6ZZPAKlZgpOUJ0v40V/RLf/dv49FHHyU4nLcvp8ppMnpofBjpwSRGJwcxMBi3+Z9QuEKwKdJp7RC1GuUhk5EgI21WnwjWeTKpN606WFicxz//5/8M8zMXeO14HMhkbHFg7xZg2tca/waWUZp5tJlSO5KoRs7gxA3juP/W+3HX/vehNpPE0uUSvnL6BTQbVUSpgaUiVUyOxbCbJtbN0VHsSE4xp/422aK3OlG8Ix+zwW8uID8GNgOKN3V8+EHMIw/erLIhbl5X/0wQFS7ehCFeg2Ja29CrrxoWh2RzP3SmbQVlrCeh6vqKyXSToLrvhvFagOEKtKdZ7XoTmdQgUjSfqvWqxU0RZKJxmiqjGezasROrszl0y3HkzhfQ0sJkJe9RwBzJ5kkUqIkX2hz3v/tegsAszr5w1uaV7DtdDNcCv26zjU98/OOYvXwZu3fuQiqdNh5iaq94CcXKadSqp1ArnsKF848gnilj254xrGaX0agvoFbW1zAaNAVT1IoGEUslUa6V8ad/9HH803/yj7C6PMe6a38hcdbBA2+7DaVyFk8/fwrVhrQymxak0wNyEUHRzM0O3v6OO9GJV/Gffu830Y3TkBrdS0BO4MSxo7iyegFToZ340I0fQpgA9HTuGTxHfsLU0uKhCg4c2IPlXM6AcbMechSMFXM6194/GhP9fefDfZz+67U236JvLfX3WEDsnEDzcR2lEdjnvll9p6xl7mliWUWxfJlrtoVG369nRvWIA4pCr4OtEfKT2N8QsRzNfchcZN560bMfFO01yW4S868sI1ymAEfT9O0gSeBJU9sJR8MYGRxDJj6E5ZmcvdXurCrxHlTOJlSdU1p1RZhCGqMbGxpHKVuw2dwQbTi39b0WNUpT0Qf9QvjkJz+BD77vPXjnOx7Ev/3X/z9GvEwz6gJaXTqcRzc2Q4Ccw8BI1Uye1dXfxcrKHxGYnkS7NUs2igTDMn7jP/4H/OxHP4Jf//f/3vYVUi3dPK/qSe0tnbG5onbLtatvhfXkwGLfnn1YKBQxH23gP734CbzYuozIRBIf//zHca5wHqkjUTzWeAR/dPlTCNF/z74pzOYv4EJxGU++9BKaKoM3D/+cbD25kh0pVAO0xTM6Aba1oXHf5zaSN281pR2nk6anr57aLJPBmHebCMYWvYkUaDz91N9hGzuyP+zPiDTG+p1IbPSdCxNsnoUn0np62k0fbbxeTxuHmb9TkpjMdgx0p3Smb3Gcc6Bz7JdW80gPJJFOJ2zVcDwDDE0MYv+Bw1idL2DuzBJQIW8dDWcNaPHH/MmvytDPJojCzgTSAr3vec/34NkXnsH8pQXow36OFzmnZXRYF8NBukI+j8986lP42mOP40M//H7UG0tUnIoo5xZx5cplTExvp1bUxPLyYygWFtFqx3Bltop/8k//HX7rt38fp06dIqhotbDKpxCrrixE2esbgu9/+B2YvXIJp1+5SABd03hca6zRKDWnH3jXwzjz/Ms4e+EiKo06brrhRtRXi7h1541IEYR37N6BnXt2YNf2I5h7eQXxStiewuWpMUKvlpiaJedIPGi+TNvGxtNhpIejGBxN0cmkpEa1bQgj2wYwtm0Qk7sGMbV7EBM7BzG+I8OjwtMYmU5heCqJkSmmG08QiGNIDtIE1mLuONs9yjqH9WxR9WetdBNTL9k6CTIXckAVsqPAboveDNoEeN5s0gDtdyJ17jdAPpsgT33NdGp62tR0fQ/LQMaAxg/ib7A8NZMGoZWnJ0ByEkIt/gOFq8bzEDLDHNR0oztHML1jm70EWlqt0vSigEwPUhDkJCzuengyjcxYEqnROFKDcVvlnBhI4DaaNy+8/AKWrhC0NNZVrNVB9dEFwc9MM/rxT/slX7xI7SLaxDvfdTvq9UU0q1nMzV3G3gP7UamuYoWmW6czjLPnm/i//sPjqJZVH97xTetiIQaELm8JmQyYTCKOhx96AKdeeg4XLi9cB3jCmNo7jbvfdi+e+tpTmJ1bRKXTwjNnn8f0+C4c3n8DTl96Ce/48TvxL//wX+Hp8y9icnoCseEyujuamLh9Cvtv34vjd+3FifsO4oZ79uH43btx6PZt2H/rNHbfNI7pQ4MY2UmAn4wgOco6D7DfU+yHGDXTSBPVZh3VTg01bczfrKLarqFOk1L7/7QILPq4YldLl9IdxAfBNo9gbEca2/YPYdeRMew6Nordx0aw9/gkdh4aw8g4zVdN0HfaaDJvv/hxi94cYsvGOYI0iNbuNI40EDU4v41ILIlszGsg9PMoTx9B5OvjAcOHy19Aska2joSCp8lgmWsSOlNKaLZpjY0+RxyNx3inHcLuvTux7/Be3rl3YXxqHEPDGSTSETQbTboWB38VyxL8EMGIpkOSo71d0TyIMtRkfceeKul9JNOeBJD0C/O6TcFpRdpYIWhEmWeUgz3aaJip1xAvgRlaLdXRqHaQXSrSJKuiXGpRq8lg2/YU/sHf/0VsI6BdOn8Kz3/9MRzavx2XZ59BvrKKS+fG8R/+A02xBgGH7HQomAYkzLZnoqqJNJnNgnZMjeCv/qWfxqc/9af44lOvoFSkoHepubFxBD964tZiN6gmDz54B77vB96Ff0+T7fLMAkYnhjGxY5xayBQ1Fc0nVagR0lBuh1CtNGwLWb0vtpqtYGV5BZV82bZ31eeCtEBT3+DSfkadFjUR1lkKpj3kUDsYozwKL8X3unERkM7V1X1DQg8YhK/qbpnQhtusg7bgjQv09RQyQaMrrhXhXWpZ7PORQQyNDCFBXguLFZw5fRH5lSK6NbacjQ2ZwuuL3qJXJ7bZdxDwiB2xar28EXg2kq9Pf/gm9eTgsUlkneuuxlE5NDaCk7ffinvuvwdHjh6l+RQ1dV87DRYLJVyZmcULz7+AK5dmsLy4hGw2j0axjnazjQjjfvQvfwQHTuykAJ7Hb/7730Hp5QaBRaLqmJdYO/JHAqFU+W6NGtEIfvHv/nf4t7/+a5h/mWZTU+uAmJbBH/zQvbj//uMoV2axtHwJ2dVlCm7BrLFCuYZmDTRdyD/NvulRCv5oAuPjFJ6BNiaGhjA8dDPrcQiPf+0CLlxaxhe+9BSuXM7bBl56G1zzHl2kKPbaGK2Ij37ofTh5YhseeeRzeOKleVy6wriMJVZTI3GMbR/BgSP7ML19CpnpJv0JqrUOirkK8gSWleWcfSEjRx4PHDpCYOni0tlFlJbqCDcJyARVtDXr7trEtYsAIegP01rdtVDGzYUFRC+G0I9xLPKrkfLRDYcpGF/A6vrDkzKUOaxiCX7GCmNw+MQTCWpAA0gOdTDIG81gZpAaYx2XLy4iO08Qamm+SOPML1PYolcjNq82d9iM1PLXEurvRFI13aDQvIHdRgk4Ms9Gt03ge971LrzznQ9hdHQUDarWZ8+dxZNPPIHnn3kO85fmqGFwUAXzMrrfa8NPXUkcNOkr8NCvjTr23LwTP/NXfgrZ0gJ+6z//FhaeydojeLGgtE65cHl5coLQwvTOSfzK//JPeJedwL/4p/8Cn//U57Cd5tv/9Pd+HMlUDssrz2BwsIlYokshmEA7lMDYcBxL86/wjj2MVmeIOU2jWBnAJz79KFIDSZy5OINstYJ4NIqRgRh275rCjSeOY2hgmGZZlwDWwFNPXMEXP/s0KuUWm0nt0sTD77wTd9+9F8+cegKN5CC27TyIYfKlnRcLNN9mF2cwv7SM3HIeRyZ3I9KJ4vnnX8HqUoWmHitJ7UYb6I9Ra/jlv/Xf43d+8zfx5PMXUCR6aepanwdSExh8qD8C6gHKm0pq67Xx7FpfZbpy9P96JbqHC7wBEIxSQzHs2DOONM1iIdTs7AJWFspURRnlzWb7LUpszVcDno3B8u8nP2CCTlWwJdG/tcG0Roq3MY9vNsl4omCbYsEjix+aGMGf+4k/h3vuu9e+FvHk157EZz/5aVw4dY53Yj0lscg2h6NXafU4XXq5TCWrmg1EnpjAyDxQiihljSITb+MHf+EHceTWw/id3/otXPrqDNpZxjGgc8Jo+Qdtpq9c2E2dwr5//0789n/9j0hlmnj8y3+MhbMvYno8jmp9HpFQDvFIwd7JqnCc7z1wLw4deRCnnr6CKs2uwcEudu4cpf3TRCFbRCaVts3oE9ROTs2fRqVeRmpwEKnhaZy7ksUp3rHPzs6jqtcxkins2rWbvCUwNjGBbTumEIp1sZpbxDzzmFvKIkdTo7TSQpPI0Sy0QMuQbdXFyRtO4B/9nb+I//NXfxVfffJFZCtElnBELW7tdc9dJ/G9H/we/N+/+eu2pUibQ06rr4mzqGSbNLO0TazAx5qDbSHzTxfW0Obnzr8ReqP5rKXTKLLU9BIQ6Qnr6PQg9hzcTgCv49KLC6jpBkV6U1bQv4WJTXgt4LkWbQQONfDr7cw3D3yUi4wY6RzuirwILfingWJbkUfj6IQpMN0K3vH+d+LHP/ojvDuH8ce//8f4zJ982oQ0pMV9HEyGI+uqE+R5XVK4T8j4NHf2nNiHn/4rH8HHP/3bePorp9GZpxnUyJCnGCKxNiodlRlGIjFgm8rrixOhbh333nUCf+2v/ASee+qTiIdXkYhqJ8MSqtU88pUsxrftw+jYCfofQCqxzcy8wW4KuVcWkJ29hOWLp9EorCITj6NUrODF01eQZBcPZYCxvSmEJsjfVAxNaiHh4Um0YyM0D8dQlBZT0pMwmnDLNcxdKaFSqGNibAjbdySx7/BOZBc6+OrnziI7UyKvaatvt1vFrbccx5//yY/i1379P+HrL55GN9rC7oNpHDk2wnKjuPnYSbzwwgxyrVOYPBpCpRXDU0/lcfhABrumoohph8XOMCqlKJ7+2iKBNId2jf3RibFL1LPBAwMDa9EbGXNvNmlcaMhwzJC37Tu2Y9+h7Xj55bNYXcxdgz2lcek2p+8esGIrfLsBj/J6PR3Q35lKS6cZQ5LuT/aWfTSEH//JP4f3fuA9ePb5Z/Drv/bvMX92DrFI0uI29Tp5rw7X4qufHMytkdIEZetcj2RTHfyFv/4zuDD/Ir74p19Hc473x5rumlEcOnoEv/rr/w4Tk9t415eBFkaluMz/KwSUZTz52MdRzp5HNNzA6vI8/dPYsfs4EqPbUA0PodrUorthTA+PoZHPYuH0CwivLiHD4pPUdvThwHwxjysry3jh7FkUCbID23dg/y1HMbJvHNlwCavtPGZz87i4NIuxWAxTBKmbaH6NT1LTCWcwOrEPf/rZr+CJZ19EvlpDrdNAqdTB1OgIUgSr7EIJK/N51MtNPPSOe3D3Pdvxyc98Anv37kUqHUarVcJAJk1lMYHDh27GH33xD7HjyCDK1O4ef27eBHV0hKblRAmJSIngG0Y8FkejwtbojFG7iuKLn76C2VeoQXRo0lj3qJ9E3w7AI+ofKxxrrMNtd96MS5euYOHyUuC/RZsRW+4bBZ7r0Z/VAPH8qKwQojFtqcq7MTWfH/rhH8IP/Mj347HHHsN/+Le/jmK+wDjUOrRPqZk8gpGNQKJ8+sFPd9qNfv2k8n048xTwhZp4xw/ej11Hp/AH//XTqK200czpXa0w/vH/8i/x4Z/6qAFLvbyEF5/9OC6d/SpqPI+HqeG06lhZymN4eDt27zqOZiSDHQdvBuITmKG5s5ovs5QGRqklTQ5nkJ+dw+zps9i7Zx/2HTyAp194Bpezc2gTV8MDNNMaVZQLJcwsXMZScQmJwTCKpQWCXIMA1sJwJIaJtl7/oAYWieLEjTfhS49+HUulOs7P1lGl1jFxYpiCFUcyMYilxRKWruTM1EqFUzh24AgymQjmn7+Ae6ZvQ3Q+gfx8Fafnz+PoQ4cxdkMGT7z4KfKfxpe+fgkYTmBomipYpIrjx5LYvbuFeqPAGwH1QSo6em+/q/mh1jBy82P4k/9yCeVlzT19O2k8/aRx1KVl3kUsEaOmdwhnT5+nlsoGMlbdxLY3JTfn3Y0fr0G91Yk9GX6d63g2gs71QOjPogE1FekmeuX0zpRMrT0H9uIf/fNfQYY2xv/0d/6/vHt+wSaIw6EYutonmdH0351tpI0A4wDq1eujcG3apUHWoqXQxbETB/HK2TOocxC2y208+ODD+Bt/9e9i28QgLr7yWXzqD/9nzJz7PLq1ZboiVueXMTayHdt2HsbI9D5UQlFMHb4T0/vuI1BN2lvgrXIenUYW7VAVu/cfJMDEMFvP4lKrjCcWzmOO2ka+nsfK7BmULp1C9smnUXz8eeTOXsKNh8exf98Qyiyv3KghMZCm2RfB6bkistUQRkYnsTB3CXfceQI7dm7D/HyN5lwT+/eOIt5N4IkvX8LC+Qqa2S46q1Hcc+IGVFdWceHsIrIs82z1IhaG5zF06yDaI3UMDUWxcv4CVl4sIn+BILlCU6taItBUkc+2CLjaPyiOiWl9w4x5dpO8aWj5Am8IHT3nGsaFV8qoZnVzeK398M0mG2nujEDhnOalImhrlTr7f3ho0J7sibTsQEpwV/smRTm2ouRf26Xoni+ncznNI34XgI6INX0jGo+SyJmU020khW0U3m8OuQXuIYRZjW5Eux928L0/9D784A/9EP7dv/k1PPqFR8mKHncGxEHyxjr3enVSG/g8aTqF4vZ0KzkWwY/+4ofwxS98GUsXVlC+XMLf/qVfxl/9638dczTBHn/8N1AvvYja8iyatQYmt29DNDWIbiyNZHqcgzWDRiOMu25+L4Yye7BYWkUt2sLXTz+LK4szNGfqrG8LlXqOAEHTrN7GsW0T2D8WRm7meVx5+SWEyhGaknGs1Fu47+GHUEm08dSVF/Dy4kUtFsb2wXGaeRXmXUcmHkOKGtmd+w8jlG9S2zoEDAxjYt9u/Nc/+iR+49eepSYygFYniyN3TODO+xJIdNq4bfd78aXf+TqKV1K8y4cxdDCMuc5lLJfLmKQAdsuruHKliun0IG47cphgN4BPPPUUzuayCA1GEKUwjm4L454HdyOcrKLeyrLebcrnIIpLabzyfA6RyhDmzy8HLd3sa3E/Bk21kMerkOKKNsaVv9eoRG0DFIvFIK3x0nSTQNGTtiEaGElgYtsopneOYWrPEBIj9E+yX/St/GYMTSqwhUoDlWYNXQJ9h6awTHv1m41F5aMV71T1IjHtPJlkjeK8ORLIeJOp8maVWyliaT6HwmrJfVk2eDgR4k1Uk5JayKo2uf6wVlmvpX3+bIjcfKcDT5hajtafNNn8Dfzwh38ID7z9QfzDv/8rWLq84CaWW77RPa+vs8pG16tTf6dqSpsDQgMh0cT3/dwHMDM3h1NPv4z6Ug2/9Lf+Hv7iX/7LKJUXMT/3FLKLz+EKQSOS0PteESRiw0jSZeJjKCxW8fTXnscD7/sBDO7eixdPv4hirYCV3CJeful5hGjr6F2t/buH0a7QtKrUEGqUsDp3FlcunMLCzBUUszXcfu878cD7fwDPnnoGF5Yv4JEXH8dCKYc0TbFdI6OoVahRhDuIRznkCTwn95zA7qE9BCRgdHo/xnbuxy997F/jsUfPsKpt3HBfBifuGeKdewkpgsPJqe/Fl//Vp1G62EAyMkqBDCG1j6AxAJzOXkIrXqIZF0c6GsMgm6q7UkeFdauznc6FSqgOsO0oxDHG33MohtEJSnhHiyp5qMcxktrB9itgRtvP2p6zutlo7LnFDOvJ97Hotfezbl6Wp5IHDyf8flSpwSR2HpjCoRt3Yu/BPTSBBw30c9ksFuZncfnyDFYW9ZoKUOEN5ODNu7A6W8DCK1k3ZCxPOhuH3rGAAHgcYvBcqpGtIieYyBbRliqpMJKDUQxk2A4jGYyPjSCRTNqHAy6eX8DCFb1zRymOUtuqqTDlJfftTazt6wUeT2o0df5mpCy/WcCjcuXW8tf7WZ1uEw88dD8+/BMfwT/4B/8Qs+ev8E6S4hji/UBbj16XNg7e/jufp+vVSfz4ZgwjGkpQayYQhuu483tvQWISOPPSGXzkAx/Awe034H3v/nFs23aQxTK/ZhWl/DzK+gwy61GoNpEv17CczaNcriKZSCFfWsELp1/A0uISjh09il07tlMzb6LVqODkTcephZQwc+UVtkMNsUibR9aZgzwUkRBPIpaM4sLsaZw59xRefOUJLBazyFWkUURww94xmoGr6KRl5oRwZN9xHN1xAzIt+mfjGB3fh//6h1/Gv/o/f591i/Ou3sE7f3gMoaEs49eRam/DztQ78Hv/5Q9w4NYpdAfrtmRg7sU8DieOYGhlHAdGbsTjX/8jZBMrqI2GsdooIxUfJrC1sFQh8MQ79jHEcKKDKWo+u/ZoD+o6KEusY4ja3hhWVxoEUZpmL1XRooBbl/HOr5uO2t7d8Tt03uyh97o+09or3oTsKZkjW5AokNHCKpo6IQLx+PQIbrj5OG6+9UbyMoZmu47ZuRmcf+U8Lr50CfNXsqgUWvZ1V5HaWrs/Kot2rImJ3aM4fPwAHv/c13kj0I4CMZYiPtwKZycxutaVJ3et/zr2RpmPIoCywACYQh2khsKYJK979uzC6OgYzp+bwekX9ZUPx5hP+u1quZG/7zTg8dRXfqiFwdEB/ON/9j/jt3/zt/D5T36Bnpr3IQBYBAHP9aq5EXg2koDoenUSLz7/YHEhB0iLGtjbf/guDO5J40uf/jI+8gMPYyI9hfc8/KO45eZ3MDuaKlSzawSJYrOJhaU5nD77EgGzgYWF83jphcdpopzDB975ftx1y33IUtWulPV0qYZ8bhWNdg0tOu3Dk6EqMTIqwCnbtqrNRgLbduzGI48/ij/69G9jaKqC4ZEGUpk2qm0KfwGoUfBvPb4D5cIcusku4pkB8p3GvTe9AxOx3aivxPAHv/8F/Nff/wqWKOzaVfGHPnoM8YnzSAwCjWoNk/GjSJRvwGc/8Yc4cHcatYEGzrzSRaI6hTsOH8GXv/AV5HJRlCphmpUFTFFgIgNsr9E0MDaAlXwOg8kYMbjB1q3i8NExDAyyP8JVlKk9IJxBjeBTKDepoSWQojKZYNvG29obSWusMyjnu7h4uoj5yxW2D4HP7jPSPCXMrm+1hkpdZBO3PE0MxrFz3zRuOnkUt9x+AwF2BPl8AWcJMC8+cxqnX7qAEjVUe02D8bW9R1vaVjAGNAHeCZ6ySVPqUmNMjyZx/7vvxuOPPIXcHNVF8q1nlgKeqzWz10Mq1//348zpaAaeFIOBkSRvSgdtx8innnweywv5IJ4nyYrS+vTfWlKTvkFO1AzfSuARqem1gVYdd917Fz76Ux/G3/4bv0RNgajPu64+O6O3rfV+kSZ8tcWG7h5alWu866UdG0vXawJFkOkk8vXSUf46qg20zUKdWXMg2h2X11osSAC55/23Yc8dB/GH/+UPMZSPYuFcCT/7cz+Fv/g3/gZ27T+IcrGEZ155AfnaCi6c/TounXkS24ajOHl4HxoEly99+ov4/g99FNGBQdSaRdtXuVkCSisdlKr6DifNo5Ts/RTa0UEcOZkgGL2IbimFCy+28Y/+0f+G3Se7mD4exkCKd2C94BqLMg4BoB3DvTffiksXXkI5lEOpo21HWMMykG6M4eDUXTjzYgG/998epRYGvO1d23HHO+LkdRaJBAWfwj+ZOkohS+ErX38E3/OBIzQ90vij33sC3/fe+7A4W8XXnn0ORWqcdQlhhP0Q7SI9lEIyE0OLGlM8GsJAOo0qzYVyKYu9u2jW7I4RKKqE7RaiyVG8cmGZ5mAXQwMx7N2ZQDzUoKKoleQU/3AEFc2bVMNoVaI2n9WsJ1FY6WL+Yh615RYy6RQO33AAt99/B4HtRqQzaQL6Gbz4wjN49qlTuHJ22XZGtFdmbFy43hW5J0zrx7JWnwvypGk3+JNJNr5vFLe9/Riefoya6StEdQ01i63x6cfMN4tUksYdy+Hpgf07qAntxRNPPIcSx5f8pAk6+mby8dpJluQbfDvdVfba9GdRQc9DG7ffcRvV4ia+8vmvcNDqqRLvM7z16elSJJ7CX/mbfw3v++AHkC8UMDszw2RMZ+zz36vqowIqOd3hNDj9YJQLBitJdzf9D0fcZHY33sL+Q4ewd/9enHqjuXOIAABf5klEQVTuBdx02zH83F/9EXRG6ii0V7G4PIvHH3sUp7/8CHa127hpaAAHmGd6cR6Ny5fQXF5GhJrQ/l07EGoUUc/NoV5ewWp+EfNZxonwjpwosyoVA6RwOEnQLWPX9C6UV0JYnm/gi498CTfcsY0aDYGRwKt5HC01kPVZLtaxbXzcvse1Su2iTgDW55bNhOnEMDI4jgsXZzC2fRjf++FbMLR7Ce3EInFYL7RSn6u2MDFymAK8StgtYYqg8dQTF5FODOCmG47iq48+g1KD+aqdtIWRmidJAKLakhkZQCqtr1+0bW/pTriN0clRgugwTr+8iuUlAms5gSvzEpyU7bQ4MZbE8FDUVj3TIkWlGaPJGGIZPO+EUWG/tOJRbD+wF/e9635835/7IN7x/Q9i9407Mb80i0c/9Rg+/lsfx5/87p/g0c88gdPPnENuvogw81p7hK2jd9cCDGo4dG2CeIeazsHbtuG2e47jsc8+i5WL1HQsuQaX15Q3y+PNJpqKGtL8l82VsJJdwZ333EyAnTezW9t86Cb87UJk9Y1qPN8O5Du2iXvuvwu33XkL/tX//m8MH/7f/+PfxD//Z79i33ZarbXsZcXxkWH81m/8Z/wPf/7PM40GhgaWSPn008YO8lqNjuxETQLanIL2GpYGxfQy+qO0vUeBExyIP/yT78MNtxynCTiGx188g3/xq7+O++54J37k/T+G5dMzuPz1ZxAprSJNrWg4HcPRvXuQaFSxePolFObnbUVyO5JAcmScd60FtOoLSKTiyGybxsiRYxg/eAKlWhsTA0PUMi5idnmF1R5CNJ6mgI4gE9O+NSP45Jf+AGdWX0AlVkQ8UmUNOm5+luDSbXaoWd1Ac6+Fy8un7XUybcKTiqQQqaWxY+QGPPP0ZSxlyxjb16SQZTE2GjMTJ867/e7pvRhPnsTv/sbXURuax413b8Pv/t+ncNPhkxjJhPHoV17GYrWCVlLAE6KWE6eWQw2UzbVtehLDAxkKRdNeAQnF65RVinOHplOR8YlS2g+6WM6i2elg964odu5Ise21C0CT4EPw7CQxODyF4zeewA2sR7fRxcunTuHpp5/BymrW5sjqDRpEHCJNalTpWBrhegTLF6g5sowIBHwMpOmmm9T1yBk2NG00J6RjuIvMeApvf/guKtcNfPaPv4pmnjHUrgRv/RxdC7y+ORQK8aanG0emhgffdSOefeISlq9Qy/1/2nsPeEur+lz42b2308v0PjCVPjRBQEDBEsUS1Hg1fgaVkJjvGq/51MTkizExJv5y440pJupN1EQlMSJKCSBFqTPDwAzD1FPm9HN27+0+z/+dDSNXE1HBAc46s2fv/e73XWu9613/Zz3PfzWjYCzj5y8r/2lgFfhpGc/JEBwdL6CoN6o486zteGzv46hWmxgbGcGrX301UskkK6sPQa/XujL/55//OZ7Yu4eAQSuzOvRM0FF45tNRGnYyX0142eJr+dBQ2IOrX3c+/vLP3o83v3EbLnh5DOe9vI11W9KoNvZgfGQvDu45hJWpU/Hal1+Ndm4KB+65GT3FWVxIFoSFIrafsgOXXH4NeodWoc08VliJm/4mPAFtH1NGozhDgtFAs9hAOV1BKNKH17z9faiH+ggyPXAXKXmKLvgJBlG/H32xFGIEDi/Z3+zMUVx51RWIdSdxD6VQJCR5QLlF1hMIyvHuRm+yC8l4N8anCUqhJFP0IUsGMV+qY+eBoxgr5TDbLGE6W0WmDMzNe7BxwzmIx5MYnxhD0N+HR3ZNwRUv24Jbk+M1rFu+CU88vhfTM9RnTLPJ8oqnQgQSbQqpbZYJAkFKJn5wac1ogpjPH4HPG8HcDNOzruMyCukSEpEudMe6zJ/URUAdHl6OHTsuwoUXXI6lgyuRIeDueeghPHDv3di75yHKxicIMpRY1G5ushFfiM/NR0ALkGxF2DDQINevTxroTU+Q7QgY7HE/85l3gtBYL/Wk+fmMeB6fz7aL1+HCy87Grgf24sE79qJVIeBoqRPrCeuAzY+L87kJcmOpgVTv6OCKIDZs68W+PeOolbQX3I/qAfzFBWb1ZGc8Kk09+B8d9KscuaLsr3vjVaTmY3jgnt3Yfvrp+Oo/fh09vYOUIx7ksnlq/Rhu+e4t+JVr3wJt99JolNVzycri+GgcKaUgMNKLP9JQXay1mmOFFuWKr4o3veMCXHnFNqzo60Fpch7Tjz5BY64QNDLIzE+hsEDjjizHlqvehFJXLx655S5UpvYjEZxECgsIlJpkOr0YWHEahjZuR/eKU5FI9WL+2BHcf+e3UZkfg6uShadZQJ2GX6QRFssuzFbLWLfjLLRp9O5QHO42JUiJkieXRbui+Vz8XGpjSd8SrFu9ChWKj5KnimpXG/9w2xcJlGRnBMw8mU695WUegtiyai0G+yhvJvfj8QN5jM3TGGO8dTKUZo2g0SBjaDSRS7MoGhpvonFKlGwE7K5IEuedsRW7HtqHVF8ZvX0RlItttOoBjI4uIE9W4om04Q07zylAYJQt1utNhIIe+An+gYAzFiVbLSCTY16LbtQqLgINUON5Xb1JXP2aKwk+EXztK19GNOKD11vmM3cGGYpBaWlZiR+/jy098ycLFOOoUqY2m8yPHMRkUB4+Q/Xk+VxRYlEKt31zP2rMLxp6/grO83+6xsltzDLg/y0b8FfDso3DuPiyHTh06BDuu2OnVpBlFZG0lsE/19PTVSeP28Jxf47kFRGdj0s7urZssbOla1J45TXb8YP7HsPuOymNq5pXx9bkqfr9iw/M9gsBePT6UcE57rFKwUrKFvGCy85HNJrAn37yMyjkavB4A6w0bmsB1UMhmTQ1OYFfeetbcHTkEOsJ4zDnsh6M3vVgNTmRbIryqSVnbBRYvrIfL7voLGw/ZwnG5x7GEGn/cKwPc4fS8Fc8CLkjTHeQxp5AZGg5Su0KHnngO+iN1dEf1oqAOTLgGEL+AJrVPN+DcPsGMLj0LMqMHhpjiYB1FHOjjxF4jqGWzfCWPDR+F8rqxSoQXCPD2DvZwv37JhBIqps9b3Jk07o4tmyI2c4ULRrrQIKglkoZYMQkaTYM4N8evQmhEA2oVUfDQ0PzhAkePiS8PsTJ3IpMv+VOoOFu8ncCGe/fXVeFFT0Xg9Mo4hDqTfmI1HpWadA1U5gu5tMki14aItDwMR1SDDKEerPMMqzakqu2Hg6linxx8kUoHlvkjGzV62sxvjrIgwgMBHpGpU0ItVSIerz4hekT+AiIznNiHvioXBp45/dRojG/BFOBjGaIV0o1W3CsThbiDwRVPWy/+sysCwceKyE7yQOanGpBDEUvBT1/MWm98xwv02GS/cuSOPvcsyh7y/j+3Q+inKt0smF1yMmVDjz3QWlptL7EouVbN8f3YDKIq645B0tWhvD9u/bh/ttHnGrNfJkEtCt17i8+MCcvZB+PI7VswzzS6iaNassZW7BkxXL81gc+iCVDK1gR3QgGohgbHTcwScogKV0isQD++atfxu9++CM0VqcG8WeL09Ye9tQJCkm8/d2vRmy4hXTuCQLZKFv0BtJzmovUwqalS+GtF7HQjKJYqmD79nVYd/qpuO2he7F376MYopGsi4QIfmGMzgG3/sch9PX24ZeuPo2MZgyDqS50xYfhIiOrtxZQzU4gM/0k6vkMDYctOVv+MplOuhrA4akGdu6vY571Xc7yYDyE5GAEy1Z0IzUcwPDaKAIhH0JkEDFKNldFC2w1UW7UUHPXUW7n0CD4Nfi9ShajTqFKuWRd06mon4wqR/kTs6Vj8/kSq3UXGoUkHtt9FFtPGyaDC+DOuw8iT/XUIGh45CRWOvwTq9CWyg2C3urV/bZI1uH9aWGFiJNJqxbfhUl6CZ/6hjQqm+BQkZ/Mg7O2nIVLzns5juwfw3f/7XYcG5li9gVUeii8yEb68t5ZXQeH4li6speMKk3mx4N+TU9poIvMTb4nDxMIELnaBH83ZV6A+JmgNK1lE4y3iEcfHMHMFNkJ45fLRuAmjuSslaRPSkgG3UIfy3fHBdsxMzODnffsRSWnXlKeY/PGnHrjvD/3QSOVBdhu8ysS8VnnibVYu3kYl736HMSiPjy+6xDu+PZuW3bXsqYJe3yaIPt9Glx/8UEl/PyU2k8dmEVrfX50sLaJD0Otn8Dnq//2NfSylf+dj3wUf/JHn0SYkiTsT9ro5WMTE5ianrZFx4Mhtqw0eB9b1c9+5s/w+c99lmDTInCdgqtefwnivXXMZh9FsXqMz4ssJZfEzu+NY9cPxpCKR/Bb112LV5x2Acb3TsC1bDkaMeChh++Et1bESjKv/NwECtVpjKSP4Im5OchfGgrHMT1exZE9ZD/VNnr6g/BHvejubuBl527E6iVLkJ6ZRKPWgC8SI3EIIJBIwRfvIjiFEIoH2IBVbPxOjbKrXmXlo5ywYfm5OhayFRpIGjNjk4h465Q+Lpx1/kaUWUlvuf0exCl11qxcgWOTM5jLZmnTLiwf6sb61UM4dPBJArgXJUq7JYNLMNh1Fh65fwZ33fUwXnblEFy9GeRLftx3/yxyBUo6Jk3NxTIkOyGTUfe2m+xg7Sm8h8ysDWnwk1VpHaNitkhJ46GxymCq1hXf15+k9I3iVVe+BhOj0/j2P38b2RnmSfSCz0pMqCGHL59J90DE4ipmyshlisZcI8kw1m9dhdGpo6i0yah0WZ0wSKCuTxN0pSpYs+XP8obd6BkMY8kqPwaGEghL/hE0/Z4U9j22gJ33MY6sw8LkD1IWNLl3y/bNODY6hT0P7EOrxsgEhBpRTaYhsFJwWI7qqMJzZ0oOpxIoktl0+3DqeWtwxoWbkIolMDM+gwfu3IUnHhm1UcySxF7K6AYZZCefT4eTw9x5Ny90xsNqQPnUIB3fvG07vnXztzC1MIuJ6Ql84o//EL/78Y9jsH8JDZQPo8WHUW7i0IEDNJ5ZrN+4go0C5VjYhan0Huw//BDGx7O47aZHMH5kHO//jQsQCM7hnz9/BPv3ZpFkq/++a1+JLct6UNN8gnAfYss24GBtDKOH9mF7cgBuVlRvJsM2poiSfD6tDKarRUwxj3vSFbIjLyKBBPpSfUgMptC1ug/rhlZiVd9Sa3dla20CT7PSMCmVq5UxNbdAeTiHsaNjODY+hbnZNOUYW2z+c5GBSMHw1qxhs04XviIxL9ad2gtfuMAWv4YQvxMX0MzXEPNHsZQgd+joEbi8LWzcuI7GP49kYoDXJvG9u57A3sfG0DeYQLlewdvfdQ7vdYL5Ybo0ehFEDQ+Zmqxj+hgZUobFq0pOdrHutB5UXGUspIuoMG9uyptEME5S4sOxI3O2/OnaU5Zj85nb8IO7HsLYvmNkRTRkSjH5k0ifeA8thOM+RBMeMhaCcMjLRqVtA/jqDQ/yWco8VttIgvI2FcXEDBsHERACYZD0Ksq/2ccpF5W+SRIN4ZPhqgGTIbbgp7zcvH0Z1m7qhSdUsjWtn9hbQKFYIxBvwr7dhzCyn1LF2DCDOY0V1NAxhp9L95DD5hxI0X/ydxHKdJiNqO3pxmca7Y5i02mbsW3HSgInGzWCr0YpP3T3bkwdJOsTUopSMj4NW3WCxcjw88jnzz8wdy98qaWGShXhwotehi9+5Z8wPjlhKwGqxfzwhz+It7/1LTjvrIspqfys1D5S/CIfTxbTCwcxOv4o6f8o+rsjSIUClMt80q0I/tdf30gAS2NkJI3MWBPJOPC3f/kBbF7Vj4P7DoN1H62+JO5+9PtIzeYRZ2vbEgOhcVP0ERNoiOpFiviQWLoSidVr4BkcgJ/sRd2+rVKJjCiHhUoG5bkMlvf00G4opY4dRXF+wah8oLsfX7/9Xuw+fJAxkl002vBQagWbATOQSlUoxWKgMaLCCsysa8Kh6qv1rrD1XrYqhk1b+nmPWRo4T9bsaYJHq8Xa7Q3hyUPzKDPftYobCzM0ch12+ck4AujpTmJ2fgavueZUsq5ZXtawBe2VqKvpR9DVi9ykH3fctgfnvGILcu1pNEIFysEMiiyHuXnKRbIx7eUuVpYk4IVLLdTmc5STTbIiyiDJZKqCHjKTIME5RiPrW9KDkhaij/N5UVJOLsxg5PAMipQ5gZhGOZMR+Tx8vnV0dcWZmwbmCzn4Ym6ySgKWJ4rSWA3pQ3mWmtgJy8LRVMcDy4tp2WqULFlf2ItzX7EOK9aHoEX09z06i933jZOV8jKm1W4REOxi595/fkHgwPgENAq2JG8bXQNJnH3edpx2xlZ0dccxRWDdtetR7HzwIObHMujMUzXJR5QSuOp/jZR38njyhxc48DjBmavVYmswjG9++2ZKJvKNSoXvHsQiQXzpHz6Lx/Y8gU/80adprFVot89SdQ4PPXIX1q3qQo97DrX0LFr5ecqRMuNiUxlMwBVag4MjdfzjV29GT6qOV12xgpKmjG1nvxr7Jqu48a5bsPvgbvirbiwbXoFTtm/Bxq3bKA2GWLJec0SWCmxNyxnMZmZwdPoYDo8cxuzUJKp5AUETwYAfp286C1OjE1iYPIwrzj8LyynV1NMW7B3GnXv24cZ77kYz4keFsgo03EjZi95SAPGKH2uXrMKK1cuwhK/eoR4aZhhtr58g4UK1niNATRNo87Y0Z4Xv5XreZEad8c8v1DEzVyYAtJFLF5DOztrEx2qpgUgwiIG+Xhw8NIIdlwyhGk4bb9DYmEa1iSaLKOXvxWB8Le66fTeSy4KoRnIIDntQpswrE2haObbeC5Q1ZEfDmTZWu6M4c3g5VoS7ECSweSglo6keAgDlGhG1ofWJCBDuVBz1aAiNRIhoFYMnGUHFH0K6WMWtt96G79xyK++vDo9kFOXhstVL8eTRw2iFxRBaCPD+ItS+Ap5armOI1kTxDgRC/EqQDsa9WLthFeV4gGznILLTZeYngCtfeRG6kinc+I2bMTtJ5qQLxCieYj0/XfCyTlj6/F8kRWCob+q5O+u8s3DajlMxMNiPibEJ3Hnbfdiz63E2QqS1RoF0QcdUn/n+wgu8mxc+8HjYyrtYARv1Gt72zvfg45/4JI6OjvOhulGt1aBe3HqriA/9j+tx9rmn49LLLsLRA4dx3tkXUA+3EGrnyGynaFBHeeI0mrWqLYJeq3pJ+XswktW0ge9g/5Oj2HbhJVh9zpmYzGWxYc0G9MdSqJQbSKcXzEE7SXA5eOhJHD16FHMLCzbYzeUTK1MPThtVsQ02uFqL2K/WvupCk3Te5/Zj2+ZT0aqUMXvkMDasWI03XHMNDh07hr/64ufRokF5ay4sa8bxxg3n47yhDajkKwgND6Idj6JJI6x5qyARodThS3KtVWaaFbbpdRIiMjKWlTas04u/8rtGILPF94SYhyABoAE34xBralDW1LRtBarI5GcwOjeC8YljlFTqKWrYUhqp8DA89UE8eO9BpJIhVGMl+JbyOl8Z7oUa+qfdeP3wGTiT53UXGgQg5i9LFtImf4uGUWOjUHaT2cXIULpCKJFYVCi1bJ3WRBTVkA917cwai5jtkaSgxOcZjsfwve/fj7//wv9G3dXChk2bcGx6jCyziBblHnEHgVoQhZEqGtlngAXLPjWQwODwAOam5zBzbN6Zd6khFea81cDQBnoHo3jzW16Hf73xFowembYLf9a9tWxEvbrBCRgDy3txyeUX4PQzT0M2m8Xd37sX99+zC8W5kpW/QNJ2sqV1Cvgc2HnGvbyAw7MEng7ydl4Kehi/+AKx9ozgI+flO371vfjv/+N3cGxykpXQBzdbywY1hD9ZwsT0Ltx7y+1oFUJ473uuR6tRBqs17n34Fnzpm59Fvj3P26SpqtOjQPlS98CdGMLm08/BjvMvhD8Swnw2TXagxa8OY/fOnTTII8gVyuao9vu1/g1bY1ZwNZAuViKfT93LNPIGjZxW0SDoqHuzyYplCoAMRXNp2pQ8GvWqJUB7E0mysBzZTx/6yHym73kM/8/6M7AsHEMyGEYinEQhEEQ7mUDQHybwpSntyDaCrKaJIIgjBCE30qUsH48GIBZRr9YQCoUQjPJ3GkC6TkOlNNFo3LCAm3msEVhqctZqvE85jWRXhDKsBBeB2E8WtJDJEVALePD7+ygXQ+iPLsH40RlMEpzriSYG1iQRooS8YngdrurZCM+j0/DOlFBs5FmsLcTCCRSJIDWy0sHBIRQJlJO+GgJkNiECEHEYZUqgetCPvBxeoSCCkQhaZIZ1+T3Iihr884Si+Oatd+Dr//5drNu8EpOZKVT4LMXm1MUPYmZ1pom2drvgPz9BrKsvZrV2bjpj2/Co6qreSKaobqsWS3ppzpMYybpT+yl3NuHrX73dpKLRJEVmwTn7h4Ki0YV8thps6OM9CsSkjerMVO/qOC6/+kJsXL8Js9Np3HLTHdj3yAE+8+N2RUDuxClH94t5JULe7bNlPB3wUdBnUdmTqIBIZ/XQEsk4rrv+Brzh9W9ET88gKzMVcGAW3775Czhl9SaEWv14z3uuQyBE2lty4/Chg3J5YHBFFKmhGErNElasW4nXX/NGUuQQJck80rk0br71Vhw8cIAJ1QkQAQOTKl/yOdhe72qxGdQ6y9fifGHFDzhjgzS2RKN2W42GgUydjEvDiLT1TLPWQrWsMTIMjMYtfw4rZSvfwqWxIbx7+VYsiyV5i26EYzEUk1G0Egl4ogHeX50GGiajqiBTSKNcLVmvRk8qiXrAjVlPzcbN1Cuas0Xmlaf+IdD1xhOoe11IR9wIRLwoFQm8BJ02r62UKwj4CTyUeFp9whtpIVuZJTDR+Bss51oc+3ZNYOeDRzEyW0WI9/eas7fg1y9/FUoPPwaMzcJX15hZmB+lRYYWCcdRCQQIEmRwfEX6ulHqCaES9KDpcSHclUKO4NcKEqxZZiWy2DoRvEUQ1SaHdZRQKBfQ9gXx5NgkbrrjDoQJtEcmjxHAXfDx+bvZWEhi1RYoGdlQ+LwBlLIVVLV1jwpX1ddkk748XXflK0SbbIsA00YWL3/VOqxZtwx/+1e3kYnK8StE+3FB3iT5ghgvGy57igHWp1XdOPvi021/tuJkAd/599tw5OAYNDTJltQg4Ivx2hQW3t2J+Xkxh58AeBxDMo76fwUBzw8/vJMnMG/HHYqav6LVCV/xxh0447z1+MzvfR7FGeesaJ8PMRpfIppENBTG/v37eW4bH/3MB9G1KoWv/uuX8cgDD2Db1u1G93fu3mWDEIUqrTqBhpWmpslPNt6kbWNbGmQ86r1R6Qp8tDOl/cZK5uF5dUo57aipYPN6xHIof9Tyyu9RrkkC8Xe2ysE6W89GG5sbMXx4x6vQH4wgSAYVIkvK8tkUyVJaBJbUqn4CS4uXVFGjXKiRHVRpKLlKHmWynTDj7aG8KNSrKBKUfKRkdR5PkjkIjOayGTbWNfi0AmmIaZIJVZknmy8WDiA7fxgT8/vRCuVR95R4zxSy7TDalThioZW465YJnNO/Ftdf9Coc+tZt8Gby8DJf1ZALVYJWqZBDuOVDOJQgI2N5E0BzRyZsgmpwWR8a/QmU3G24mVaBwBOQ05hgXuM9tQlIWka2WMvxsyazVrGQL+Puh3bi0YMHkCeAspg07hPBdgD+JoFmroK6Bl3yGXWWtrBqao0BeQ7rhAY0ahsa+Qj1U9tVZRxNbDkzgStfuZnPKIQv/u09mD5Gudwk0MoLzmudHjI+U74JLFw2ZogxyG/U5cP6Tcuxddt69HT1YHxkBg8/uBdH9o2iRfbVycZLPbAcflLg6QQ9YRXfyRqeql0WNMLTWjBfBdfe8EoafxNf/LPvslXs4pls2V1s+RkCAQ+SvSl4gm7c8Fs32N7lX/ybf8Lwpl74ltWxasMK27okS4OqyS9jHQgEDC314KJcYbJyvrYln1iha1XNyXZGSutHNbCq3kHJIwJNqVRl1WXuNHKXjEKtLbGC0owA5PfxNw9lAkVFto4dQ6vxsUvegsiRBQJlF1pawL1UMBnnZlyBtgcFgoemD/gjATS8NIegCxUPpV08RFCZ51Ok3GI66qJNdadovA0U6xUCDZGGv2puV4Sg5nMHMD4+ilKjhDiZX7oyhwDTk4RxBZo4MLaXsiljOKuxNa6GD75aGGd1n4u1kSXY9R/3IR6KIcI05ksLCBFImqUSWsUympmKjQNcvvEUhEkvA7NlzBwZRVa+pZVDcJOlDq5chtHMNGryi5HJzZFlarpCy+MjIwug1iLbYZV94vAI/u4fv4WGn9KI4KZeTJWlq+RCPd1CI8fnYHXVngrfVWc79ZYAYAWuX/iM+HHpmhAueMUGDC/tw/TUPL536xM4/FiBz4/MS+N3TPbooR+PS40aq1a8z491mwaxcs0Q4l3dKOZqOPLEGPbvHkE+Lb0u2cUnT/CzDQzt+qfr50s16EmoJH7CcDKCjvKjfD3zgToPWQ/dizBbxDJe/76LKXmAL3/6VsKtVrnTshk0Kn4SOZazNdobxRkXnoZHHnkYQW/QWrPYKqBv9QAeY+taqhMMNN2Z/9RAagNoLym+Ru8qJyQ7lDg87tcgOI8joTTTmgc1R0nLO8jPI4nWYjy6tk6JpcrvYfbl65F4lW8qWGri8i1n44bzXgvsGUMqErTZ2p6AxqbIGL3wB6M0Og8qBDxGRQairYxLxmIk+yLRGPxDXcjEKQ6JbOVGFRUCTpMSJsD8JcIheMjIcmRJdTKtWCROCelFtVbA0dHHkSM17B7uRo3paK5bTyCG/fftRHE2RznXxtINm3Dq1tPQnCqilCMok1H1EHRKmQXMT42jm1JPBl5ivkiTbDCh9hLriqYQI4vwZRuYOTSK7sFBdG1eiyPeGjJ8RpKT8k0Va3kCKGWTn8/J7yW4NMniirj7wV249fsPwUNgkx9Fo3q1WmFtgcZeZPnxuYhnNgkwkj0akEgtZnJTTuJQ3ItTtg5h45YUpVoVWYLgk48UsefRGSarpXTVmKjRZb7J2NxRINbtQf9wHCtXdPO+ushefZgcK2D0yDzGj0yjNM+H3zEPVb/F8GODiulZFNELCXgUHDDQBE8NFDz98vU454LT8Lk/+jKaRf0mB55WKSSC2PU8m7X1/JefhxApc4tG8OTBJzGTnsNSyoG5dNp6dNw0ADVeTpcopURDzImfeb3brXlLkmCGIjpoWt6WfNBnMiA/QSVKgy9XK6iVHYOnbfJ3N2oEI0k6H+3n9MQy/Mk7r0fliUmk3BqD1EAmPY1QLISuwQHMl8vIU6pE40lUK5o3pVeFLITQJRbF1lbHza9DphOOhQmsSTQjPiw0iqiGvXCTEVUIFl5KuxhBqqTdMHiPIf4Wi/swNTWKsakRsixKLk8Eq5s9wCPTOPLkCL51aDfOefNluPjSizF1dMJxpAf8cDN9N+MpLWh51CYNO4bx9BRCwQACWhaWMtRPCTcQ7kKsQt43V0B2Jg10J1AeTgBDKeRqJUPiqdwc6pR+TYKPpgRorePDx47hq9+5CzPlGjTsSr2WVHWUq2HkJ2qozerZ6rnyXb1UjCcYd2PdKcM4ZUs/4ilK0MIcRo4QaB7OoDDDZ0XwDcZatkd6PBmx8UFd+pwI8ZkQVAs1zI23MDE2g4W5LCqUcaxUx6ucWA0Z6n/qA1oMJwY1Cs9iWYzjxmmvkyWcmB/H0H84sErYyLom0vNZnHn2acjX05gZz7C6aCIjabBXFYY1lyzIQwY0Qvo/OzGDJatJn1Mxq/RutpiSRtDoWtY4LXvipixrBbSXkssYDokMz1Olb1mvlp/H9d4m2NjSmwwa6KgerkqtSmxo8HcXwqEgIpEIAuEgGpIV/N2da+O1m87AmZFB9Y2jqJ1QmW5d1xLYupYOIc+0qiHKLBpXrppHqV1GmS2006XeQKlVgSfiyKQQgSvIFro2X0Dm6CSQryLuodxpuBHle5hlUeOxUq4In8ePZrWJoC+Cod4l8LeCaKXrWNbqQ/PBOZQfmcLEsWlkCMynXXoOrZ55Y/lqYmwgwXNp6Ll8Fi0X3+Xk9rnhSYZR43cPpV2Vz6lF8HYRiNw+v/WW+RoeW+IioOO8R00MnZifQk2ykWUU5Dkxsq1KtYX7Hn4Cuw8Q6EIRMiOPzQmTOG2SnJS1MTvlZyjewqbTYzjv8m6cdVkAa7e3KP8KmJ6bxMjRIiqlLoQDXVixqhcrNpCB9fsIbGGynTryczlMHJ7HvocnsOe+Mex7YBYHd89j4sgs8vNlNNgoGOKRyTpBdcIQaDH8hEHW8KOs9ccEtdkdIz9ZgvKjfOk2nvnwdYy10sWK7crTaNsYXteL177rAvzT57+N9IEafLxEckweAY1t0VgLF9FC+5ibw5BGoPV512xZQaOKYP/RA4gk2XKrG7qpGdBl1sGWzVkqF7UGHmGH6ciPo9nhDgzxuyhRp+iMCfELz7Gg+suvHanl9/iQqLrwzrOvwKX9G+CjcWqL4WauhCCvKecLlCBl9K5cgirBpxUg+DQosci8NHvbTWBqVXlvNAwvyU+zREmp6QNkUzF/iMqBgMi0tAdUSYvMM4eR/oRNBK0RQCM9KRR5b1qtMUhm1t/dh8pIBv7HjmFm3yE8UZnFntwYupf34fzXXopaDwGTjK6sMVNaF5lAVyPbqedLZHgulKrq5tZmgAFzqnuZhzKZWsAdRLcnikTDi9RcAwuHx5Enu4gu7cKCv46xRgHNFDUOJWayVwMNPXjy0BF88es3YY4srUad62aj4SOgpSJeLBnowxAZkzYqLBXJorIVzM/VUcg3+CKbZBkYA6REVNUwJfVU3dHD0YPQE9MxPTWH0jz12OzT8Wf2Q+HpMxbDTxZU0s+S8fyol8KPOq5X56E8l6GT1jOD0hYYUYLQ2OWwzc7nMbJ/Am996+soVcYxt1CkMfBanirppWHorMd8FwPS9QQOSoPZY2lMHqHkiXXD2/TYmjf1Qp1yooSYL4WoL45qmq3+QhXNDFOlUnDVPPA1A2gwnv6hIaxavRJRtqpBMhuBRKfr3bLJl5stu+5Dvh+NHg55w1i7foPtSBlPyABp0FHmKxU0EJyemECEDK0r2Q1SAoSiPMdHGUgKoC5+LRFaKtHaGG3T3UKDAFkXS2IqTRpxkyALgpqcyjGWQbtEmUL5Vmnk4QrUkUyEjRVVR9Nw7WdrPzaFudIcxgg8x+o5rD7rVAR7UyhpoTLlnWytQSYn/5HmbjUFipJBzKukTIWSLxII8f4cx6+fGkkLstV4ro/lHSKrzE5NQ3O31MOV15IUZEtxAlaUUi9dnsZjBx7Dg7uPorsvgvMuGMY55/Rg0yldPCeI2bE8Hrl3Art+kMH+R5sYeRKYHW8gO9tAOVvnvcnBzmetcTNPVRfVj+P1RyMJ9b3zbkHP5MT3xfDzCE5Nf06DWo+T4aFJhVPysGW2HR0DLVzx+gvgJ3O5/VsPITehFZ0ovdSNbfl1AKuz4JJKSZPx5KqOxGPwJ8lCyKLcQRcSA2GkeuK2/YwKUxu2ybhqmhfFa5oerSgoodam/JIrW0tI1I0ZuSkD5ZjWhZpf1VD3F/OgLZZ9C0285eIr8d8u/yXMsKUvU0tQLRErKEfUnV1twEVJlJ7WREG37UfupoEXKG+CMbKKtrqZCbjMT4Dg1arxvsk4tHaNPNiaUa4y8bg1/8nJB0mIbS9caWTQIoPr9SSYjzbmHz2IUqGA0fQMntCuFKu6sfmVF6CV8BMcGCcBwvpvxPbkX+INyYlrS8OyTDQ8QFskh6lRlQ+f1iPSFIJKEyHmJ1xoIZwhS9MKhOOUUYMpTIQaqHRH0LVkAP5YDHvHHsF85TByBLa5bBv7npzDsZESmUzU/GjUpyxTJsagcTHHPx1/7zzTxXAyhOMm9VyGkwV4lA/qcrtdGQRbU4KKlwziwitORU9vt62kN8LKXM2rS5zniwWortLaXS3xJX6UD8ZDSdHrQXQZjS0lBqFBgPLraAxPk8Cjva1k0HI4ttmCMy5ahNYBknFLacm3oy5dOZvlNtJaNk31llk21f1K8Km5ESh58Be//XtY3z2EkSNHUcpT/viZH+oELQLGDzyvjYCmeFDa5KfnUCfLCZAlpHp6kOjtsoF4VXW9q2ufACA2J2DUbHDlU9343jKfkdIMepAYIrDGCTbTE3AXmiiPz2HygZ1YWMhgJJvFWLuMN3/oetR7fJgtzjDeFoK+gIFhXdtFCBR5Gy0yOm0+p3ljjYYGNnigtRwFdpqY6mE+4u4AqKrg0hy0QgOpTAWFA0cxPT8L/5oh1Fb2w718AHtmHkKmdQzVdgBj4zF861t7eZGeSJbvvAFbBVCpMn11df8QzjgS6oQDi+EXHF4CwNOpcJ18qBIqdI4TUDxs8d1FtvR+bD1rGMPD3cjM13DgsVlMUWYUsxW7XMtnDGzqQnJpGAvlWTIZuXsJOgQTNu6Mxxm9LPmg8TICLaVivVr2XU5mH787Uyg01seMxk8gECARQHQ+iQFtiudpDAgNcmPfKnz8Nz6MWqYIP1nO/PgxVIpZYz/q6iWk8QOZEIGOuAgv5YS7xnzZzqIEwXId1bkCqtUawa9loKS8yunspdRqEAnrBCDNWI+mupBYkkTFU4LH70IlW4K31iAYT1O+acDlUnz7wV049cLTMbiyD/nMMaYhOedFyB9i5gmgPFELyQt0NTLbVggklZKM5ScrI41r0fKpnkKV4Eam4w4j6QkiSZbVGDuG+bER1GI+BE9dhUlGO1qtIO+ZxXj6UaT61uCe781hz8OT5kOiaDOm0zIR+TxU6cXwM4fn4SkpCRn9M4OOd5J/PiqK0lB6ndBJV74fjfVQHmnJ6n0yjV9jBfdh/SnLMHxKL4FmHrlGHiVUTMJoxUGN2bFN5XhJg0YtwBGr0BwsrRdMgmNJungCbY4flT7TYbKSWWJPUghSBYJAGaP8OyRMPKCzyUAYXyvXwJsuex3eeNGVqFKKiEEVyjnMp6cQIHDFApQ7zExT+absEbZWaKgaK1QuVVEp5Rh32SSV3xsioSI7Ub4JbsqRFo4KtKK8Fxe6UwkeaSCTnTegGhoYRqVSgzviQTyeIIiE4UsmUPK1UNAOpmP7CRpijyxBlp1gXUxK9yKg1f3onbzPAF55Vy9j0OOHj8dRoiwjUHnrLDsCZpiHQiyNhelRlCtFxLr7UPeEMF0rYbRygO9PILliGOX6IP7lyw9jejyHKNkcMdJWVtQQP5WlylkwLvf+Yjj5gurd8/BkZNRK6sTQOWYmpwPPY1B6TvV08qC8KDjQYDOIaVjeiBfrzliO6FJgni1+scLWmCcIMKoVxsF/BhzHAUbKR6BBMgGfT4bNys9z1FtG/mEMQAikN/ma1Kmlz2qtla6kl+RWq8ZWXDKiTUikocoh28xX8WtvegfOWLcFmbkFxkYWUsqiWSpQKlVtjaFCIYtoVCuCaUCdC36tR8x4tPqiq0FD9/oR9kcR9EoWUZ6R7QQpwzwCrVwGoxPjqBBUI8mkAfHSpSsp7SqYn88glEjaxnsCl3aQAJ0IoE0mspCeJ9JQbLZKvJ8G6ubf4f0T4LSkbK0qR7LP5ktJ6soPFPQFCVaaU0VmJpkloEKdTCyISCgCr8YBkdH5mfaxnUcQLAfQ7e9n2RTRDucI/WRY7RjCrj6EGiH46lVEBhP44t3fwc0je/FwvYiy2KABuJFCe9oOL1wMJ0NQHWHVf67DLxp4FL9eHYDpBB2Tn4VUnQYn3qO1hIMpD5LL4ogMxFB2a5IiZQpbX3V129we/dEAGxqoJ2cqwYFwYdLKKVGH+chvo3E7Aif5dPTSCQ7bcfw7AgcvW/+GHL/8TZNIqxXCSkUjmxkh//nEpMiiNJ7mEx/9PfRHEihn0gQoGhgNtFTSwmEVSieCguZiZRao4Ag+ipJA5qExV30hhMIRMh4/lZ2mebSRnp9GVyrGUwgcgSZm0wuMI4g1qzdi+eBy7Kakys1lEI+l4IkksWLZMowcPQA/Qad3xZCxi1qlgWKOANgs2tgbLVGi0dmlYplpyYHsN2mpeMWwBECSeH6WuZeMx0Nm5yYIlop5Y4qNKp8DAb58bAL+KaZNXFvuG0TMR+bDsqg0cpS4VZRqWX6v2ppHhVwVO9PTeIDy90CjijSLucpCt2ENzGMnPNe1bDH85MHMxPn4XIZfJPAobqXRCUrzRADSWBAeZbM4uKUf7lgDDX8FdVfDGeRXcxzN6uKtV0ncaSQmgqSvvG0Ch8fkkOZb1WkZ8ufIwJqs9F5SH12r5RF8Xp+dU6N8kYGJGTTY4guseAq8ZB7KlaZVyDcqn5CYkJSfpjYYG2oSMJou/M57b8DGvkFkZydQaZZQdTeQzmcRsekDykfFFnKPRtTb47EJomI1Gg8UjmhB9zrSGVq0pwUPpVmJskw7c65dshLDyT7MjIzjoYceQLgrilgvpRfBsSe+BMsGB7B/306Mz45icPVyLF+1DukZLXfhsbWINICyTTCQwFG+ayy/CiVpS710njDzrx0gtN+VlyyRgEgg12xyOZlDrgiSkS74/T7MTY2ilptFeX4OPcEU8tMlPLznEAspzvNDWL1mKfPVQK49Q4Dx4rt3PolHj+VQYgHaGCw9I5YdPzEnahIWw8kWZIXPA/Aomc77iZ8VftbkT4xTcT0zPn1/uuqZmKIRS+I417URXBLA8q1LsFCeQsNXoZwi+BAUXHW20G4fgahmrTi0iDblj3a18NJANA2C9Z6GQ9QiIGhxL42d0cA0r9+NYqls4OFSbxENQsBSUxe4HBJKnde7A2Qz/Ornu6ZOyDssaNNiULpG27No+x7FLV9JwBOEq9TGagLPy8/fgf6+brQIOj6mZf4T/mn1QEkozZLXVsNa1CtAxqJBfFpzRyOKBXYuTWhyE3xaHvgbARw5tBez00fhD3oRSSXQDvC+Qh4Eo0l0x4Yx1J3C7p33YCY7jkhXAqduOR1+VwzTY7PMseQS7408qNmsYG5+inmvIRqL8BcXZSHP4O2p1y/gJ/viS3mNhp0tfxrlCsZGxwwoly9djpk5Pgvl30C6RXFFcKe8mhgt41//9RYCZhu/8qtXY2hFD+5/aCe+842HQNJno8RN0kqqKsH/qz4shpMhOJb3vAWZnmN0P7+g+BSvwOWZt3Lisc55hB4atZwLbVbe4VN6EFwBFKpFm7FdYWUXBdJcKxmvpJDWGfayda5VeA3BRzPQqzzGQ9A26R6CjHqLlJRS09B7fVfPlRiMV2s913kO47adEwRYBD8ZvxYJ02x0LRQVopE32mUaFeMhWOhPPhJvM4rexABZSRGVOpmFT/4isgoyiVymilQkgqU9CQz3DqErnLSlLqIhGraAjXl0uauUb7PMS5lsQ85f5qFNFuaOMB2yJNpnIhWG21dGtjRlbK67exhTczneZx0bNpyKWLiPzMmNhx68k9KthSbPSST7se2UM3H0wBgy2TQSccZB0C4QCP0sE5VzkcyrUCoRTwnivM8A2ZcKSfPVapUqxsfHrYw0DilEwBwY6DcZeuzYOAEqgHA4jIWFBcS6hlAs+pGIrWL5DqNQLOLGb/4LDh7Zj1//rXfg1pvvxb3/8Sg8zJc59e15P93gLIaTK+jpPNNan+PgGP9zG34YhGjjDGIcXrb2ZDsEnUDKi+3nr0ei24/5/BwNTCN93SgU6qz4PDPgoXyZR4tG2wg2bKGvRqOFUDhorXCFksn8O0xKjtJAkK225l6ppWXaAW8AuULBsiGw0rwsFw3XerLIMnya1cjfxBM0K95LycOfbb1gV5NAVPFiqG81brjut7F8cA1PbOFrN30B//vGz8GXJHhQXqk9tw352wEQItEq1lFJV4z5NCuMk7/LTSTnam80gA3rhrB+/QB6CDJ1gkE8nEJA066pM2MEriOjewmY5BZEvlqdbCTeRdblRW9/D5YO92HXg/diZuIo+pcOIEd5ViIorl95KgFvKaan5lh2GfMx+Y7PV1PPWrlaJRhoprfGMDXMr1WulJFn2YiZaA5WMBhCX88yFmcL6fQ0ZmbH0NWdMFCW1NW2OAF/L0qFMBLRVWwM+sgC/cxn08rxzrvuwJrVa/G9O+/DPXffb0xRAwht76nFcFKG5xl4nkvQ0W10Xj8c1JujwXaEHCxbuQxn7zgDTxw8wNeTtiOkS7uiib6w4l/zxjfhU3/2aWt5Zdq7D+zBF2/8Bzz46INkHFXKED/C0Sh6unqRjKUQp4RJxpIYHhxGLBbHICWQBuh5XT7EtDcWAccd8mE+O4dDR5/EN7/9ddx1321EAx4PEBXcAogmwYbMph0m8PTgZedeidde9Sbb01ysafe+e/EXf/eHKDSzaPmraPoaqPJ8Y266q4oLwXYQ+ZkCGQeBiDFqbRqtICjGI7mnnd8kEZtkbepNOmvrSpx/1lYymQB6UykadRnzCxPo6UsQYBsolZsYGlqCZJLyZnoE+w4+QAATM2kimogjEE/wvZdSK4RUuIcMJkKZNo1GtYAwkS6Xm0etVmFZhaClYAU0mvsV0IhlUTpqVK114wuEyGASNnN9dORJSqyjCIZb6CfYlTX+SNsgu7SjaS/vagjhwDBajRjZaITS0c3nIXpI6cvP999/P774hX8i6DB6xr8IPCdv+AmAR6f8PMDi5xGHgqzoR4Uffxty8Ir1hGkRalVLxRoNkmDDVtOWnGzV8PLLLsEX/v7zGOjvNXxUa8yGVlebI9QWSWckLZNJbhvbIrYjX0yZkkHpy5AEBfquHi1BgJ9yoVp0FlCvNpy1XTQzYy47i517d2FmXstFhMgoVmK4b4n5PCo0WA+Nb3RqPz78+/8dM+URuGPkN/InBZlfJtLQYEMapatONkDQKaVrjmThb05XurqvYb1Ldj+62NWkEbMseI275kKdDGn9miW4+srz+HkUxXya0q5AORNBJBpBPp9DvaXdOHk9JVQymmS8QXT3DhAgFsjywubAVvkkwwIGLYBGNkPQ0T7zPhUxr9NMdTmatZ20h8DTJkOkguPziFmv2OzsLObnx5hODbEEy9BD1snCbTc8zG+E8izJ78sJ5svhd2sdnCiBxsf4WB68YTmr7Z4DLOtqHX/6p5/G6OioHesEfVaP5GI4OYKezH8BPJIOJ0tQVn+2ymO+FcohAY4N4vd68Def/ytce+0vmxTwynIJMmrZO8EW/mKwvapYHuoit9XkaMQyKL1LQoiByPcgH5FG51pvjpbvrGiwofZxp+Tgeep+T9OoA6Gg1Jqt9RJky19rFFBv51B2ZfGRP/lt7D22G14qIe0e6vK10RBwaIAgwU9rfboIPN4W5UiuadM8bJKplwbGvMkPFaEs1DIPNapC7V1OHUSDZTyFFu/C8bc0mmVbAmM4HsOlF5+Flct6KZkmEQhUeI9ZlGsLJrd8nl4CRQRTU+OUQUmEQ2FKoSCBVX4dYNcD9zG9CE7dsJX3Q3bJ8tUi8Q2tmk+m1NSkWOZbbHFmfoHsp2Bd6zUCRYzg1dCzdQt4dH9FzM8RvBp+pGIreHmCj30Jn1Y/wT7E9EImw+RHcnZkcAYn+gjyajA0MvvGG2/Ed77znePPjeVx/LUYTo4gVPkvZqfrYf0sL2GbXj+voDh/2qB8iJOo5wPo6enCHXf+By67/FIzVgeUhDty656Yjq7h/5p7xXe7K4KLJIn1VvHlI8CUyHRsblKDMohxhLX2TLVqC1H5Q2RXNDy1yrls3maEq7dL43Wi/KyN6JreAm66+5/xkT/9TWRdlC3hMspugo6XoOJ2RjSro0bXqYfN47IFLgg6GoPEY3KsEhyJa2QWcrI2CRZaupNGp9a+2USrRJm17Rx86H/8LllGFqPjIwRMH66+/O04b8dV6EqtwfhIAT+4bz8l0DKkUmsRCg0TGAkOzRrz36JsmqIsGydolLAwl0Z6JoeQrxeVYgDz03WE/N0EOIGSmyAgR3yGgKl9tMhMWHo+dwtxSrAYGWgsGqS81E4cISuvYMCN8bEJxkuGFRtGNLCaUniYzytB+Simo0GMBFHG4SaIivmoIdFN65mq3DXrf9OmTejr68NDDz1kz24RdE6uIEs8yZ9IBywUlNWflvF04mELSdahMS/f+MY3cBkllrhNpxBkGKqkJzIe4bMqtALN2gb2GQlSJSejEPCUyWpqrPA6LJ+SFg7TQuaSaJINGsymVrqoZSraWrWwYdRfbthgIoDp3Cg++PH348DcI6j6i7bGj5iERi9r9QoNTNFYIk3kUk+X9uHSBl2ZhTxiZE4VykdJMI/P7aySyLxpQfc286RN7yplyjCNGyq58au//Os454yLkc2XUaOU+oe//xtc+4a3IOyP0Ni7UGYev/aNr+LW228mKLEcmBc/QTMRp8zqjiAW95AtkfkxvnKxifxCA+s2nIJNp2xH0Bc3SVZvZJmPaZbXNMrVSYJQy6Sun/G5KMOInGRWBQI+4yLwBvlbmTJt4tgEjwUpOZfwvlbwOfRTQkYZH5+Jx09ppZHZaiDE/qhcyboosnhcjO7puqFnqPJ+8MEH8fnPf/740cVwsoQXAPB0ws8jqw54KJ53v/vd+NznPmff5I3phA7EaYyNheNvxij0hQatxrNBFiEfkCZ6yuALxbKxIDEfDdRTz5eu0ho06lqyOVw8VCPgyFdUV7c6W20xoZIvj/d95F3Ytf8eeOMEEB+NnahjUx1EVMRimLZNzSBohckmPO4AFgg66lYP+DX62Y08wUfdyQZozKOfTEKST4PyKmRWvkYAgWoU73vH/4tt63cgmykjqB07GxWMHtmPzFwGF154AXY+/jA++T//wLaz0YJazRqZUlXox5eMW5jMNKz3iPfWJKjtOPcMvOLSV6O3axlBMYhCPo2gn2DnqbHIqiiVDqBYHEGhNEZgmSWgaaQzgVrd+iwvAWCDLM7nGUTQuwJd8Q2Mp4/gTYBtk7XpKbG85c+xp8Hno/5ASSyNjtbT0avjxxHrEfh0ZNftt99uxxfDyRFUm57FQmAvnvCbv/kb2Lp1q1VOk1g8plcn6EiLRi6wEPNQNRdTqmqKNoN1g8u6SfELZAhavlNnRbR4Og1SDEcOZq27I+mjgXHFcsXxQ/BMmjLCEbb0QT++t/M2fOnrn0OAhq7dPHWtZoqLdNmuFUpHgxCZJ5uUSuBZWMiRWbksbzI2jZHR+BeN0WE2yQR4roEdmQIlie4xQAPduGorXv2K15sfJhkXu6kwN27EYgmsXrkKD++6H7sP3I8DU3tQo8yLxGL2e8vNHLsdsDQ0ZJxytBMp7PsZ207HiuWr0ZsaIMNSTgl0WpaULKXdCJHpDFBWrUEquQERvjdbA6jXeinjVjOKFUjFz0ZP4jwkItvgcy0jaA4w/1HmW45jSSrNpvcZi9G7npCHcWtQpMrXpKSO8j4d4GX5syw0QnxoaAi7du2ywZ2L4eQInQb+JRVUebu7u+1zp8IqqEVVkJ3rqDlpVYl1nEZdqpRtAGCVUkYGrSUfSuUyW1UyHFZy+SgUiRYCcxb6orHyep6GMr9r8qnWZFbXfjQcNBnUrLUxdnSEtstrqnUUC01US200qzyv5uIx5qdKgKnToGoehPxRzM/mTUbJ+LyajErjl7Nbe4mrKREAOXxAfhDdD38TVvDHM7adiXAgRjYRICjIQetneQTg8kZt5cKNW9djKjNCqUcJGXOj7KmiFSEIqkebt+eOuu24DQ7SeB0Cko+sbcWKlYjHkohG4wQcMjLGrfE5gUCYaWh75CB8wV7maglzsQXJyGVYvexaDPe9Bj3Jy+Brn4aQdyullfxJPYxXEpMMSN3v7hCLVYAj0NVLrNLJu8pXawrpuIKYpe5XoQM+Giu0Zs1qO7YYTo7wkgQetYJTU9oP2wEXw5vjoGMTC/lqkq2I7lgLSnNpECTkO5GDVN/zBUmFOrSXleY+aTa6BswJtTR2R+eq/tsayv4Qv5OVBANMu0qgUJryIxGkKnWce8ZFCLm7UMkD1QLzIHVWZjwVplRnJHXGU3dTYoWxMFvgdTykLn6+a1CjpJsATz10Yhm2o4VwicAQCDmz1NsVL978unfhoh2vJNhRcvnizD9zQTCsNys2baFWahKUurFt03n2m1hUo00A9dYoAZkGgUcLubd8NPawxxYNazGNru4U+gYG0Nfbzzy5rcwCgZCxHfm71LVv7IcZ93tbCAUJVtZlTnBjGQS88vEQPF1aA4jAxvO9/gjzT7YkIOG96N7EJAUkAhS9NCizAzT2UmPAZ6tgc+F4bof9aEmPxXDyhJck8Cjceuut9i7CUyHTqFYpi/iZVRVNGoh24ay0arbHuGy/pFnTbr+tZaxRztQBPJ8/sLXV2BExDu15rrhKlC821YIVX1sXWynTbnm2TRR1un7lB6J0IUis6F+D/++GP0C76ENUBscLxKh0hTqL5VaRH0f+IhmbGIXWDdakVc1qb1H+lXJlaAKqRyAj0KHUCgQ1kNCDYDuGT/z2Z3HutitQL9HAGzRushuNvpaAq5ar8Lh4fwLdegCvuPAa/Ma7PwaXfEIEhLafbI0S0BdhxCFey3h9YQIamZBk3PqNGzA4sIRl6UIwJPbE4x4vookUQY1xkoF5CS7tlnxTIQIzzyMb0t0xch4LEpRCBCHn5XVFyPTIYljeGiHgI1hpyQ2BuDMUQq0Ey4UFI3AxgGFxaT6bysdkrj0nPdcaCsUSn4m69RfDyRJURV9yPh61ko8/vhebNm3GunXrDFTUAyXwUOsoFlTVvCq+yxejnRHK5ZoxCy1rKgOXQ7TICq1V9TQwTmAhEFOltzWXaQi2BCpbagGMjqnFlkNVXe61GltrgletXoMG2K5esRZXXHklbrrt2yQ4BAECh/w3EkyasyRnaS5P5kFFISMMqXteCTKP5qGi0deJkNomWQ5fTSZ1l/zYOHQOPvL+T2EovgY1sqlwKE6jZIIEPMWp9MMEAR/BUGDnJ8soFkpYtXyFjT86OnqYICmIICDzd8k5STghgt/nRm9XP97y+rehJzKEsD9meemwxhClZ4HMUNdoHI98Qbp//c5/PJPgol446kk5wDWtQsMGBP9SklpiQ4M15b3XBFp95u2yTPScdOuMh2Wgl+5FxSGnvj1Lvuu4yl1g9IP7f4BsNmPPfzH84sNLEng6Dsjbb78Dl156KQYGh1iVHTaimdBqpTWLXMYh6VCvtck22Orzs8boOOsmywhkFDQ1Apni0wBBmyLB1t4xDMorIkWxpIWytEwGjxMgJD2c2eaO8WmLHI9He0wFcenll2PPvoeQzk/aoEH5Lki+yADIntSFzbTVVS4/kQzfjJh59xAIbU0fSrBmsQkPQecD7/oo3nr19WjmwwQ3Z4qCJp+GgmGmTbbUqCAclv9ECMeqoBUBlSMZNOPatnErXnXRVeiL9GPfvj12P9obvuli2n7mgWW1bcMZOGPL+Qg0I7bGjiRnPpu1+xbr09CDapmSilErrw4gKBWxFjeBUgysyXPlJ5MT3Om10kvlo2sEHNqWRgMZ7RjLwNaN1r3zpWN6gLWas3OHGJAcyfquz0ePHsUDD9zP/OspL4aTIbwkgUdBrWepVMC/fO1reNnFF6Onp9+pyLRdrUMscBGDaGh7YXj5uW7AIaAw4yTl16x1XdOgJQkgBDiSQxpoKANTGur+zebyNPCwGYOYku23RSPQOXY+DV+9M/liFeFYELnyJI5OPgp/mOeRWdTLlGQEP20t7JP2EMiZ5JBh853ApC2ZW+UgVvZtw4eu+3188L0fw/KedSjMUfZ5QgakETIQbaUsNqF70QBEN7T8KQG1KcPmnZFxaBvioKY2ND2IBrqQIpt5w6uuxcvPvwq5XBUjI0dp+C1EvGFsWr0Zp67eAk9Nayp7bH5YtVImswo43f8EWsWv8hMoKYj5qQwFCg5QaKqHtr8RUPAB8DeVnT474KLn5YCRpoXoXccFSCpD4YmxN62fxHQEOBq4qaD3m2/+Nllc3r4vhpMj6Gk+583AiQ7AkyWoYjvMh62tP4x//PJX8LJLLrXdDyQptPmcJik6FZ7Si/JKfhYeMIORzJEkixBQJFfk/BT4yMGs+Vl1Vn75cVTxi8XCceCpmmyShlL6MhJJgYDkGMFtlkzB313H5//1D3D7w/8EBFvI5Mh6qgSJqsO8SsUWQr4E4rFe9PcM42UXXII1y9dguG8p40lRTjF/5SZ6UikUchkDATNUkydOt7RWTxTLUm+TWIb8UJnMDBKJOPNUe+oeZMhiRyVKrxDLw2bEB8j8/BV8795bMDcxhbO2noP+xDACrrgNKJRcalBWhXm+ev205rLGElVqJfP/OD6YJoGiQZBzMX9ig7ynUNA+q6ydeiLAIeiz7mh3DvVc2SJp9jzkVBeqCYMd57HyLce9AEgvgXyFZX/ffffi8T17TNYqH4vh5AjPC/B0giqNukE7leNkCKrYav3V6/SpP/8MfuWd78J8OsdW2c8WX7JGPg3HFyKgUBduJzhjSrw0cAFLxAw6L5CJRKzSa6kMAY/2Ltd5aondfFdXsWRDx/8QCkWsl6zcLqDsncAnPvt+ZGsHbPHyajmALs8y7Nh0CS65+JUIEVy64oPILpRRLpaRiMdRZbzWO8fytbE7ZAp+pjM5MWn5TCQSqNF41cUvSWOgyN/FPJSnIO9JKxaq29kZAqAR2DJ8ZxyMjFtDBhTkd9E1mhWu+ASqsVgM+UzGHNnyC6laJZlmpVzmc27ZMa3mGAwTvAgeAgr1mDnsUGxLo6sJMIxP1VGgoj3XNeNc9yS/kLM8Bn/ltTrfAScHeHR+pVLieU5Plsq8zPt55JFH8OjuR51nyPMWw8kTnlfgORmDKrZe1saS6bzz3e/F7/3B/48yab/Xp0mU6nmiWKBh5CiZJBfEVuTviEajrOii+DIYghiNUufECAYyolA0YtMCbAAgg4zQ2B+L3SVZRgOxz5Q36cI84l1+/O2XPo3H99+PK664HBvWnkUmswnVLEGgKquTdKM04scKmYzAoiuVQC6foyTTTHi/AU6DElCMQrO+U2Q+BvK8B4FfqVi0e9WiW3r4kl7Kk5awEPCk02n09HYx33ldwvvJUTZpfpSfbM1vAGy7SRAUBCwqhyoZkvb60nuAYKzjMnbFJ2AqizFFwxafAEDsRNJKn58CZCshB1QUjwDO1m9uiIESaCjZbK4cy1Ln610g44COwE5zwlgm/Kw83nfvvTj45EG7byfwrl/SNf3kCi954LFwvBQcY2hj85bT8M9fuxFBtuRVMhKBi8ajaD6W6rGMQ8Yqf42MUP4gp8fHY2AicJKjWqOZ1Y0rv4wZF+O3CDTnikHnKHHFobE0U7Nj8AY9tg5OeoYteMWHcDCJQnGel9RQo4SRoYpZaKkJTQfQ52q5QmkTsXyJxeiYQEe3lYzFLZ0ajTdGoBSQyKekFQANkOQrsflmxwGYBs27sWwKVMoEEQGIuy2JJr9YEfF4zI47GwrqTtqUbiV+1J+6/p0BlYqvSKALB4K2TbHyLqCwNI4Dh97FsNSVr4s1BUQsy3oAlT9znUtKOWWuYx0W1vmsl4CzUi1ZenfecQemJqeUscVwkganoXmpBwMdq/X84sKeR3dj6+ZTcPd/3IF4KMRC0sA1UX8v3GzRtc2wfCYev9daY33T2BV1ckkiSKhorWQZfFUSzYxKXemwOV4CIfut6vTCVIp85d1IRoYR8fSiliMDKav7OY+26xg/T8PL67S3ebtMQNMiWjWCR8uPVlmLQvhRVavP/EtGSWqI+cj/pCEAMm6NB5JWKWSzx6VVmaxM/pyyGa3JHN0/z3Ekj+MHko9H5WPb8RBomgSQbC7Dd15LxlWmoRcIZnIgSz6yOPgb80qGoj29TLK61aPmIVhVCBKOQ1jA4YCHw840QFM9guo1VNo65viCJKWcniodExs68SX2JDAUs5qdmcFN//6tRdB5AQQ1vS/JXq1nBrM5WRgrvW09TLD4xtf/BXt278GVV77SGI0tlM4zaFMGPhb0mUYjsGnQKG0jPUYmv4vMXfHK2AQ8nYWqxKoUOtJLy4P6guo5q1HWRIyFZNIZGn2EbIaWTHnlCQZQqlURCIdszR+lpzFCmtEtf4ZYhoBRoKOXZsznKfNszBDjJW4QKCRhxGw0+LHOGAh4vJ6QYj4fpS+/le2EQWMXf1FZmJRkPjXgUCAgGaXu7SBBWesmm8OcN6rzBXIKKhP5neTnkgQVmAlIJJ/EpPSSM1hjkqzkCVZiSMpr53cBkyOnBIRy8DvOY/0mx7eAJ5fNmSzcs2c37rn7Hsapc5VdpePkZTGcfGEReH5EkAF0ZMSRw4fwV3/5l+jr68HZO85GqVw04PDKsczWXEAiWaAqrlG1GgekyaVa4CoSiZjhaKSyQKbTejuAIwbgjKYVSClNGX6QsmR+fo6yKGKG6rAXLYxOQJNR0Rj10mftTS5J42f6OkesRrJLIGP7lvOYet/qBAxH5jjOZbEWneQYcdvmmNUJLh1DlVzRPcl4TdbQ0JWOWJV658Q8JNfy+bzJN8Wj+xRQKOizcz8OCDiAobE8is/pxWIOjfnxNCddHhLgCWCst4ufHXByZFUnfpVZ55XJZDA9O23SanR0xOLp3EPnfTGcnIGP3WxmMfzYQBEhnwyNprevH3/2v/4aGzdvJWNwHL2SB2yujQ1pJ0wZSj5fRDRGg1TLzeu1O4V6zjqG7ABbC1m21hqxa6mQiTROAKAWjVvso8GWXc5iS4dBS43K4CXx5HsxlkMj9PA6OZf1m3w/pRJZEN+VjtJVThRCoYA5kFOpJGbn1IWeMH9Qb3ePXaP4BCQdxiDQENjkyCo0wllgIfBoEKgCQT8aBAiNUJZT98Qevw7odHw1GrCoqibQsnltWp2QYCIAVB5FfMSYBPgCOoFkB0h0jV7Kn+ISMGrniZ07d2Li2DGnFgu5FmvyCya8ZIBHBt15V0V/dsEpJnWDS4INrVqHT3zqMzjzzHMpZ8rWm+IsS0Fj5e9iMBqE6IzVoaHWHHlieeA/MQfJEBmnuqlLlEpaIjVIyaJh/Rrxq9a8r68XGRpYtaRF2zVT20dJ5EMul7V7SCaTPD9rjEVGLxYg+SED1ox1AcL83BwBKsTsO0tmSOroHMkfGb2NrKYhS25ZdzoNW3HJyAU6Ym3mGBeAmJ9LDvjOuBrttNGCFhqTtNJYHJ0rsFFeBJyqXQISFgxBRCAoNiMGpOkRklYOAxJLE0kxMOJFyqPKUsAjoJOckmNcTuxHdu3CxPi4PRlLwJ6PwkuiKr8ogmNRL/Igg1cFliH29vbaQuDPLjxdTIpLy3hqomMg3IVfve4GvOHNbzJfhnq9xGzUpS4jls/IplDQSOUP0d5TMjZ1wxfy6l3SvlMFsikXfAQgzf1KxhPWmmtHCC0CPz8/b2xB43XMT8L76Bi0wMOcysyT4hJY6Dd1tQvQypSFumcZcMCjwXt1FIoFnqNZ7F5ikaaGaJ6U167VQEIxnmKhSOAiQ2Ocugedo91QtXqiwEWOaWebH6f3S4MRPHCGGaiHzBhMs817DhqACEwEOmJ3+q7fxdgEPh0HssCsw3CUzxNfApy5mWnse/xxTExMPPU8F8MLN7wkgMekBiu7wk9TaeXPsCt0nbEaL+LdA7j08quxZMlq7D9wBPuf2G9sYO3aNTj7nHOwetVKglyP7TjabDu9W1XKJvlmfF6yDUYlp7AZ4/EJkDJqGZpG2Mo3I9BSvn0EBqjHjACi/Nv4mOOOY7EVTVTVXlqSJzJkgQVxy3wl+q5u/7yNy9EIYbIfBu0gEYlQQmnRef4e8KgLnJKRYKCBjXECnSSZpFihkEOM5yquYtGZeqA8ibkIeOSXktST81pzvwSgHYklBiQw033ofKUv8NFvGuFs+RXYME3dr0BKbEnvYn2Tk5PYS8DJZNJM1XluKgOFRfB54YafCnheag9ewKOiktN45frNeMXVv8TWPEHAUFmQddgkT8dxmj5uILlcGlkatZhNuZS3nqs6XzGChXqmBDjdyQRSqS50pVIEgSgSlE56V2oa4JdMJB0QIYDIn6K0NDJZQbJOxik/juTHiT4WOXJl6I7Tu0lAqPJZOaPG1atl6z7zF92WmIcAVcAjuaSg+1V3v65XkPzS+BoBq4BRPhpdZ34YxcNzfLzGYUCaBOsz9qfvAh1dY/ulEzglz3StfDy6L92DwFNLiWiw5RyloXYXnZ6eMuA5jvW8H9W1RaB5sQTVmZ/703yugEnx/rRxdvKk8KPikFHTMuyzfjWWww+2yBaNdtnKdXjjte9AU2vyNNXj4zfJpSkANB8aUJUGnTfD1uRTtfwa0GarAaq1JxuwZSxodBpjI+ajRdUFBgIRc+zyXazBnKhs/TUmR0Yvx66YgYLkSWesjvKsbmXrJSOLMoAkQGjDPBmrDFvxqwdNa/hoXWb5WzTZ1EvGol4w/S72oiVYlZaW1Wi2teYP86X49DKm5bBGAazenZfjMBZDk09J+TLWxYLTMXMS6z54r5WylqpomD9M3833xXfdxzOD0lLanXteDC++IGt8VpYs2SKnpiqMDOSZRiwZoLk78lPot87rxGAt8QnH1SqK2quFUyv5zNDf32+/ibYrPDO+Z4YOQCkvq1evtgqu3h4F5Vvpdc6RUeqz7mvlsmV48MEHoAW+xG7EEuKpHrzpv70H3X2DBAM5PzVdgeyCTEPGLZ+Gxp7I8Jx8tU1CJVNJ6xI/dPgQfExDu1FITshfopnbzuRIp9tZA+5sgJ+AiUFso0WDtdhkvDRYjRHSkhRiOCoH3ZvuRd8z6QVerYmtQUeu6HympfNV1vpcoESKxyLWtS7ndJBgo+wGrIepohFHdp6622Xwyon8VSo3k1W8RwGC7tHuUzWHJzm+GoIdy0yMRsMF7CfmW6CmMUzWQ8Y/+aOa6rXiNQKeTne5guJwym8xvBSCw9ufRVBFv+mmm/CpT33qqYrSMVyF7du346//+q/tvKcq6QlB5wmYzj33XJMG+l3dtZ/85Cdx9dVXHz/r6bBjxw5ce+21ZhQKP2nlVJ5koI8//jgOHjxovgKFD33oQ+ZDmJ6etvEys7Mz9puM4A3XXEMWEyQD0aJUPrz8itfgA7/z+4j2LEWh7ka5RZlChqFla7TTpqYOqNtbjmCBRltAQmtUh5HWVD79tNOMZdSVZ7Ijl9ePAKWU2x+ER0uDBiKoNtr8TAN189ogAUr7RWn5T36uaQVESiWP34NwLGzbAWvkVSDkR10DAN1t5Mmy4gmtcyyncsWWYe3ILA3+k/GLyQkENVZHZa2N9+TsNkDguXoPRiJkQXxm/Kw8Wg+eHY8SZEOIR5M2oFFbEMdjCUQjCabDvLOstAVxJBqzzfqSXV1I9XTbd1IvHuM1BEnN94rymDYujIRjtri81mdWfuT3Ue+Z3tUoKOj5LYYXb3hWwKPKIAD47ne/iyeffBIf+9jH7Lgqrir7KaecgjPOOMPWaxEr6oCEGcFxf4EqlrT8fffdZ3HpWrWqN9xwA9785jfb9QpKS5Xy9NNPf2pfJMUnQ+owFkdGOLeg906l1Xl6KU+doPTF0FasWIElS5bYsc4IYi/lkZiIgEoMJtHVi+s+8EGcc/HlKLJBbtbYUlcLfOXJevI8v4HpmXHzR0gNCHi0/MTVV12Jvr5uYzeSLTU5Udmi+1Q+fA/5fbZchMbraFGvIAFFzEPb0ESDWr+GwEDJo22Atd5NXGBRKRkr8fJ+g7y/KstO75rKIX+RXsy+Ax78rOU8/AHKQAKeer3EJIKUfVp4zBgNwT7EcmX01rOl42oItABXKBglc+P1BF8tsi7GJ7DQWkFBAocaEyooxq1NArVLRsw+6+UPhm0fdO2SWqrUEEt22Wc3GZRe4nSScQI9sUxtId0mgms9amdBeL+TN96X7qNTZzrPdzG8uMKzfqodA//Sl75kzOH666+3yt3Flk6r+X3lK18hYESsBVMQA1qzZg02b95s+1j19PTg8ssvx7ve9S67ruMvkIPxuuuuw0c/+lFs2LDBgOPVr361rY2ssSqagCkQGhgYwNlnn42/+Iu/sIr5y7/8y3jPr/2a9b4o/Q4YnhgEL4pPvhR1pUu2CbgMoJi2ZIDkSTZfwLVvfyc+/LGP4y1vfxuS3T08r42eOFtsgs3G9UvxyisuJnCU8corL0csHpX7hwjWRIQsRBMd/TQqzYUqFXIEjwaGBvow2N+N9/7aO5CIhbBh7Upc8rLz4NPqzrUSfuXaa7Bl4wYsH16K63n/Gm38m+9/H7rjCVzzutfhovPORymbw1B3L7S33umbt+JNv/R6FNI5XHHJJXjdVVdjO49pCxdn/I5GVHvtGaj3yNkBg+BDNqOu+hzLMsVGQUGMTQMdtW6OHMuaayYJmWb5aGkPwj8BSGCjXic5jrWqoKRe3RiL5meJOekcgY+qk3asCBJIBEyJZMoARviu4QZykGuxNAGiGg314jmrIfIEl4d5DRq42YtlKAAySXu80VoML57wrIBHhqrV+uWPEa3/4z/+Y6skki9vfetb8dWvftVGwYpZbNy40fatet/73meGrpe2lNEyDQIMVSoFfVYQmKn79j3veY+Bj2SXKuf+/fst3atedRXe9ra3WdwCohUrlltcYilquXXtoUOHDIA6cXeCAYycvGzmly1bZi28jkkh6b2pYvAGcdoFF2Hphk04MjWDsrZ7aBRo1GuRIoup0DgK5SpSBKOqZkoz3612nYauuGHLpXqDPkQSMfT09ZpsCZBZzDNfC+msLbMhH8+q1asJc4QIAlSALGI+k8fYxKTN75qam0dWA+UKRduzqlgpUm418PLLLsKSFUvQdDWRzmfQQzADyV0mn8O3br4Jj1FOvuLSVzhjfao1MiBmiPEFCQKVYtm2woqSWfgoizSeZ2ZyysYIyR9jC7QTnHxkXxrVrDE9Qd5Hva49tULMd4H3yrIircoX82Q1ZEn8qzUqBF2CkdhivUrgcBYU8/N3zb+qkiUmCGyOg5uykfHJAQ7KQ43v8TI9AZDtesrnrH3Y3cwb9SgBKgwXj7lYxupJE2hpXJHqyqIEe3EEPUVHb/yEYfny5cZYvvCFLxh1F1u56KKL8MQTT2BmZsZYjFiHnId/+IefsIqil5iSzu8wDX3vHFPoHFcQYH3605/GG9/0Jht527leQed0JFTnmL6rUp74m4KuU7C1evk3MNCPv/vbvyGzej+OHDnMX3S9G5HkAN513XsRZitepyFqIXa1wgK0Bo2qQiOybW3YiksmCHQFiuq50rlaDF5OWY1Alh9FLbttbSxkE8zwGnUvqzdJo4f1m3w/AlEtYaH7UP60lrAMTWNs9M6bsZ4i/ZpJzxtTETPRAuohpq08qBfJerXIGPQ9YyOfxUAobZj/AmWs2Ged96DeJg1C1FYzcmBrPJHKX9M96jUtXKbtaHz2m8lOviR35SBWfiy/TENB3fqarCp5pAGFuh+dq145FXupWKLEc0ZCW1d6U/nUmCKfM06HgKNnZV3smidmscpZrXlh+n6850zTUfhdI5s1X61zXscpvRhemOFZA08HIE4EihPDjzuu0AGCH/e7QgdMOkHn/mfn/1dBcsA29WcrrdrrxCUwlAPZg/7BpXj7db/O1lXb6JL9EHgELFqfmFZzvCdGMWnOkHpeKEtadWMXjhGpm9yRDjIGGaw4lO5UXenq7lb3tgxMXe0yInNGMx4Bmbq/teaPdseUwYXJBjTjOkD2IFBQt7p8P84uDRJTLuZH/iOt++MzcBGTkuYTiAkM5MjVLHmxUYGFplSoV0vvGo+jXjgbVJjPGlioW1/3az1+BEe9a+nT9MKCsVSVR6Pp9KTp/iSL9Vlxd1iI5m5JdjEBAxaVs3rB1MWv/HbWJFL52Q4dvFb3omMqLC2HocbKpnLwWgFkk3m1IQgMagBUNQSCKmcDpeOvxfDCC7LIZz07/UTw+VHhxx3/acLPAjoKBgD2QZxCIscJirdvcDmuu/4DYJVmy0rjITjwn+VfY2o0EE9jT7QnumSJ5KAAQlMJxAoUh1iNtb6MWF3I6i6WLNEygTIyyQu13rRPxiMDU7e4phYIoPg7Dc0AjX86Juewus4FUIqzA2JiNDZZlV80813+KvlVNItbBhyNaNa4wNUxdAGCGJt8JVaCvE7LaCgTzux4PkMeFpNTERtj4vlyuGsQo7ZfDpmfSIuEeUw6af6Z8zwkrwg0BCcxMKWltAV0ciAr7k5exIhULh5KKPWy6VqxKsUvEBFwyoltAKV8WUOh+qXL1WmhZVL9BkZ6FgpqnHTOU/VM75avxfBCCT8V8LzwwtOV0j6xQke6+vCr770ebjk325IPHrQ0GJAVWEtM2Ik0CMkkjbfRqGQZlOq4jEryxWRJVfJRwOJMWZAB2LYuNBiBlMbVyOAkR54adcw4ZPaSFQZCmkTKP8kPsRYxIckcfe5ICruU4GmMQP/4Lkal43K8G6wyXn22xcgIPnYOj9U1AIlgaD1sljfliemRjbWZPxu7w7i1RY7CLOWtQMoc1QQmgVzIH0Kl5KxGqG185HRXfjUC22QdgYtJMW6CL8tH4NCRkXrpPgRyypA4irNomqGLzeKXH0h5bZC9qZydslZBsUHgtUpP/iE9OxtYqMSE5PbOn3TuYnjBBD65F38wDDn+ssAPr3ndLyGZ6iLLIAtSi06ar2FzMjiXQISVW9sT67MMQMZjrbfA4jggyEhU38UCOi+dp9AxOIVOy+ywBf0mQNPvGp2rIQJP9/TIqHS+jLITt00EZbDFxXTcvjnd4WIcMnBJFr13ggGLQIuRKD5N8hTQ2WBHXidwkOTRMTl4ZcRakF3cK55MGBAJrLRIvPr9LDPMr9JXHpVXTXZVuioT5V95tkGLLEO7F6ZhQEUWZDtMkNEpi2KSio7QYy9eavHqGjm49e7sCe81YFO5+8imdFwgJwakmfpKpwOuKpROOS+Gkz0A/wdiNxKiTO2TngAAAABJRU5ErkJggg==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data:image/png;base64,%20iVBORw0KGgoAAAANSUhEUgAAAR4AAAGpCAYAAAEsAWmNAAAAAXNSR0IArs4c6QAAAARnQU1BAACxjwv8YQUAAAAJcEhZcwAADsMAAA7DAcdvqGQAAP+lSURBVHhe5H0HgCVFtfZ3c5ocdzbnBLuw5IzkpCBmAbOYE+bwfOIzPp85oj4x/WYRFUEUARHJLAsLm+PM7uzkdHO+//edvj17d9glLAjqO3d6uru6wqlTX51zqrq62xOJNFbKKMPLn/aVUgUenwf6iRRmVOLmc/alSgk+jw+lMk+8PC9wX3Ej7Y8OFP5o8hZLRWMGlYrtA8Gg7R2WPOSBXLAwn09HPNaf38cgBjKZXfOKU21OJZ4KeWKxFkqIuZYpGfHFTL3VfI0ljwfFsiTIKAz38LhY3FtjkyorY1LaRxLKxMRW3Vcl/TjkVU093Hw+SoWF+7i5jOiamsVHTr2Uilt/jziWQEgmXStLhboxxH7tXuHVBI9DXpYLr9drTRLwB5iWGSu9GCMjfr8fHr+yFpsslnG9YlCFueWRPKyQSMw7HEpaBQXVUE2CA5DXmKi2kWruJR4kHW1umDhUs6pp1LT247EbR0TWrVJlCytbZRwGpjbjY5NXNVOt1LMkdQOvNoWRGU9Fmy7p5zDo4XUxLimpxwFF29TIiiuJO6QUjy+VWqKE/AgEAmTCD3+AzcMaqkl0LFxZtxevVAcijyQjSQnI/Kn7e3xB9rQAY7JwonKv4HSgzUm7d39g8qJCJrQrWV+z2gnIJfYkoUY/SSLi57lJUl2+SownuanIshiVpCjRSsWRircKBYcRbY/f01ifPJuBTcVe5NZATWa9zApRHb3IL+M5w8FuX+FWpnQiUfU8h2XlofqZdLiJGUarkrHsHD4OkSFKh0D1eiUpsSSRK0dmw722VS9diNTQOAKUok+9zkr0I5kWdkQCvQp0CnbwpmOXao8fmwgSdW1qZzUH+7ePBQlPhiOBlwzduuVOeFsiKLuqhM3qn1aAV/F4LDQ5GHMbs8LWJPMW3w17YkQ5MIGHcGTGHvUOSUVX2FwFyvzES5bBP04J8thXCjqV5ZaJpCxpsVy0wsulPEolYo+MWeuReEpypaO9e+XA5FVPqtAmlGhAfH4dO0BVBupBf+q7G6GmCCrbGOar4kCX0yxATW2FOPEdnSOmuJsk9+TxmRFZLElHpqEsKbAZ1GPYVuxteQRZ40whj/pCG8+LhjdBzF/kP/aoQqlQxQ/5ZXYC+L7KsJbE9GObEGNIvcnHzL3cVFvpmXLJg6MuWYB0Pof6VBRFT474IuRYfcE2P0RtbLH5I1NiYlZ0Fg5pmKks7dzZHpuBqeSVMDxUryVKp1hkXdl8JiFmtqHE5ipHkM+lkS/lUKBFL5KhXCHFhBFHS5swvJjf0Yyd6W6si/cogCRGpjLjMnlgqjas0/XVFE635X/6SaMpKck8ym0h+NWbZEb4+9j3/guhHCNbS1UQZIUSIxNY1tWFhahXoIXvS4q8Pyb3JbP20mrCj5SdGVA1GbfDG1fBE6DE/EXkeF1KlFoCPb39yPndAkvIs0OMsKdt6OvDFk+iGi4GaqWxN/5jEbNngZSGMcNMSzw2abHp1v2wm64Hj+kQoChceXHRm47D2NAg3vc/b7RurvTTAy34n5Nej9d2no8V4TbL2CFXGi4Tj82MyGkymWjWQJZfEpItK1aK1DEFlGg481mCliBXhqGGOYg2xbCnNMJzOkqkPYVRvOeu/8XVAzdge34Ul7/4WAt36PGZqCWvX/4xm0PYkIJTr1FzmbIrlPGfz70S3hAl55N+KSGRGUcoGMPdD93Ciji964rz34jLD3sRurxBvHnxK/C9X92jrO3akyVfuK7xSqn9ovQJJVMmHqRtdSw43XbdXzHruE6kHslRcl4sPn4eulrmIOdLwpPOYWxPCsUxoLd3I3orSWwYfwQrW6djV2qiWsSTI2+pyKahqyFQq+vL7ahQEo4BJUfcvfjMiykMeQCEdTGBVGkYo6NjqESdTO4fvg9rsn2YMX0aBvN53D+027lwECSXj4AuGJAdt5Q4Uo8gIxSWSaulbT7edtVLeVzAn669Gf2DmxGNBtGzrt8yeee8F+OwwAy85uSVeN6clXjdS15u4QdDlEEB+bwMJDFiEuIxOTE1YL2ogkCujInsqDEJ9rh192/AntEexNBgmXyj+9fYUOjDnNPPwXW7Hsa1v7jewg+GvOl0hoWr21Mq1u3ZZJRWkYw5AC9jeGQQg9TC7/3Wa4DNZey4tx9l4iY1HmcW7JHEFvsj1UECrTzux8HhRyRraAWbDiKQ9XPcCSlKsslmGxjbgvb2WdiWW8vo9L/T9IeGGtgRXAcNaAlEMdSzC8+pO6wacnBkQ2nzY8iMhEQejBHpNI045J7cu+EWxJM59PRvQ2SGF3OPm42td2xlZCm+CNrotpww6xj84Dc/w6xLVyjfgyYWF6CiIWeOU2w4MTeEwxyTEIE+0pJFrJLD1oFBw9Xo5gRKaSlFxzyk2eSbx3rw0aNejdvu/iW6UzmncgdBVS6YLS2321zKzLHkPOBp63ATNjyyG+O38ZQ+dX4izxRlvOXNb+Xeh9+c/Q28bslzcU/xIXT4FjuK/6DJF+RgIjK5AUH2fW7aT26hiu9IumMdnorPE+B1VHqGU5VvfO37lT/ccGfl8CVLGMdkIo9q8vhgNo0ETTKOP6xuzm1SblVilTUECrdIaHTmeL2hLoT04A5kMhM45dSjGcmLDy24EEtbFzlpDpKkBY0Hh4QJAnWfcxLjlO/3IDPCA5/0FNAUDqFxzn148YsuwuL58yzuRnoEifFenHLB4TjnlYtw6osX4tgLZzt5PHHyMXs1C5sCcnL2ba4TzzlF6rviQ6Qy/dR2C2uP+Sr33XxF5f6b31s55wVNlQ/890srgekUouUV4rZvM2hbceKC/YZP3djkykSkLjwpGqOrf/l9vP4lb2DdnWmV1/3ni3Hx0ceiGN+J5jkn4jd//iHWjfwZ43dWMF6M4tTm5bih/AAuOnMJrrryYUuzD0nT2zC7Kvn9ELnwXukcKmKVNyMvrvv1H5l0L5N5fwb/858/xW/uWYNCIomzzj0dfbv/ihee8RZEZvdgy98SSMSi8DQOYXBrEfkMC6Z2WLBqASb6xpijRr20BCw2Uu9DMf9oxmrgu690VB35Pq40ff4SLnvrIvzgI5ei5cYf47hZ9fCn+hD11+Ont/4/zGtYijuLvaif5sXGDSH896/egxmnUCRFH7at3oaXvfViliATJSohkyiidUbEzmqppslqSc6HF49s34rvfud/0bJwPZZnFuCrv/siYsnZmNbZi0Nf9Qr0DtyLgZ4+/PVXExjvoGeZTKGuLoaxB9nElSxOPmMubv/jTjzvlefjuu//kfnuLercVx2HG3+4mkcOHFya2sGrJOtWwp7hcbzs0mPwnK75+NGue9F82Ln4W2Ub6o49F0esm4Wjwufg5EPehA4OgU6bcQhW5Hy4IXIafvr1jyLWFsTtf9iJRYfOxB9+fIPlKTr6VNk6H5m5m/t9mRFVJaTmEqinki4XMf0Mx5AOjaR56kEsHcbN57wdm2dmEY750V3qQX/mQZy1+Uh4tiWx68JD8YZv/jfy3cyBbm3FV2BOFUQiAaTjj2ailiihqdhxSV2C/JSCiI230umvIBQiJKgkr7/4nRibHUG0L4Xo/RM4JnIEDkueivWhBMpnHIqR4T6UAgG85C3taJpehLdAiZOPx2NGpFJrMKQWdBiZJDr3KNWh7cIk3Vc/ihmOwzjg+M4r347U7Y9g1eGnYGd2JxkMIJDIITTsxbRkEed99ydMtx94Pg5NwZD6wBSGSj7EzsyilGU3TdLZCNax+ah3sklkjo5hbfNaDASH2HQhVOpK8M1qxtjGbfjC4pkHAuhj0n7S1NaqhCWnTMfs4BI2WSNWLTgZKU8KN1yzBh944If4yK//gHJ9DC1HLkHCuwfx/C48OHwzHjhlAL43veMx1N+BaUqTudLR3slOExBeL30eNv9oMovRsSSO/VgXXVgaW0pqRmwVyv19uPDCBrRHWuiTjxIvqxCLrsJV37waGzdutHyeKE2RkHjTtrduFfpFBTKTTKdQzuXR0daKYNyDiO4YRSv45Nu+jm2+fnzh25swt+sKNMbehqamk+lpRnHZZZdVc3ni9LjN/I53vgsD8SzdDPqW4QgSyQTCDWEUU2X89L13IeSP4NpP3YwLLn4u3ZI6hImxSsmLlEnzyTv7U5ps/7RhxwDNsBeJLMHNUUUi5SWDvUCOA8dMFunshGWUHh+zEUwmNY6hoRH892c/6WTwJOgJdYRl86aTmSJSuRLGJ1L0eXYhT1BlOYSKJ8eQSqSRpdmAx4d4YgwTEwn86Iffr6Z+ciT1XLX2j0U0rqFpuPZX1+DolcuQIlPFQh7ZTBxpbj56bPncBLIczycmKJn//iyZ4sDtIGifJtMkuWbxX/nKV+L73/9+dWjtwXv+6xvERI5dP4WxkVFKaIS9L0fNm6TezCKXL2AiHoeHjA3092B8nKPcg6RJCbl3cDQEeuihhyaZqVRCOOyY56Ds0aQE45F9DzthkI61XPBofRThUMTmq/26U8R8lC6bSVt+T5YmMSRGxIR7LNL5+z/9VTYXjRgdVJGfBtIXpNamNOoa6pBJZpCh4fVRDdTVNyAQDHHfhCjdkIMhuyutA7uVaTdz1YYa6cg+OxNXupfm7i2cClGDSB1rpGJjuUcZadXV1WcHMuCPJpOQChYzGg4Fg0HDkSbOnaG0w6SY0T0x976Z3YrQT+FOlKeFmK/XmcknJnQroUCgWEH86U/DgIDPz2t0jnmseIY88mVzAKy8hkWPpv0GPi557d6ozQ2zHN225LFA6Yb7rRnFibFoZEcqj5sDfIXViklN5cYW6Zo1xuOSVzdcHCkxEcWv5lNZDCKDzt1q28igihCj+rlNWWG3s4oojSphsZTDVGeslsEDk1c9yZEKm0Y38dQkDLNCyJABW7MHmigSVXuiwr2sjHOzhTLhTl1eFfGw6R2pPHmSWmFGbBq/3wpRE/kCzIwMCrCqtSMbBUkyPGN8Y1Q9ryxJKJ0jGVWsyjNp8uAJkzektR5qDlZNeLDmM9Gz1lW0arpPHdemaEyaDkPCUgVB/tf9+r03hyUlhxwmnwxjrJducVMiLNyayG0S7nSLs0gmvCU/RUmFSEZMgYpR/okhFe5lPK0JcYSkijlN55CaWtsTY4o8yB4wJ8lata8yJSEVqSwDLGzlRc3II+NU3eIppQtancirpMzEJ/HmaH3n6t4eVsXg45BXlVWNrCexQGVviwrYBMKTn9K5a/smBJrVRA7pvnzD8RFHJ7kMUmHJu3SuO7zvpScmHRFl4xSsvZpAzFgGJn/g5Ms50qT/7KVT5gCcJXnLGN42bvFlaSVR3agRaRpZ0pXhFa8OPQmG7CYwDyQhrXxxlKJqy55T8uD6DX9CqIU40x1pqzUlxQSeIVl7qWn+lQomFbPJ3PbVEDp54irANLVqXnHnHJiLKibd1HwIs0v6kS6lUCIXko5617QlrQiUorYawpkKdDFjfbG6ueS23RNjiorRuWcvMVkPk3S4qefElwwgEPEjVO/AxLHwQOvMJkrJz9GIC2xVogyyWD13qZYx0eMzRU6chtYdaSk3544ii86VEc96UMwzW2LMZvoLZRS4X/3QGjLv3Hl0JkqBo5sXY1lgOo9c4ExlRuRK68BkGCozc4ldt8bV7SWtQqUATyGCEAsIhQR0rcrT6hcvohEOdZw2IhVwzKErsGZsC1YXdFtK4ZKEu7kkBqfat0eT17xDU2Y6JUIkHWsaKsViFoWJHEJjYUcSLKvsSePy173J8SoZJnPy0LqHcMmc41EnNWDkSqd27zL42FLiVUcRFnX3h3rE1cRWf/1L+TC2Kc5DXuP1V3zylYi0hYxpFaPwHNP/sPsuZKvN51DtcS1Vu+ABiAwxa2lHZiBHXczpV+CvpDsIeV7LBq05CyzQF4yZK+I1i25s44MznoMzYkfg5JmrELRwl6Y22YGY3EtsMpkJbUxM5mXBBV4NacKrozQZBfjyIRZdRLCBDFBze4plLDthfjULHx5a7sHNqfvx9z1r8O53HocXX7Sqek30+EzUki8Wa7rSbuDp9hRJ91/V03SeLxDwjVn4RwhoSu6IC1agqakZ9Y0NGG56GN23DTIFRybnvBodvk5UODj81d/WY/1m59anK8EnQ17NGosXu3nHTbfNRWo2L5n79Kf+i+HqZcBEZjcVZJ6j1jIGuzl0tibx4I5b/oQf3PsLPJDYg1euPPJg+Jgkb6lIrLCZ3ExM2cmcGK6Aj132RXTNbVGHgr8+iAc33Etp5WyWwyH20OV1Nnunjrot9OSaaCp5y5RCkdqvRFw4uohdmc0j06HzcMyHs95/IryBCkY2lzE63I8dw93Y/vAuJhcLJQzcugMNiGA6mnHsrA7L+GDJW2JX0rBPJqRUcG4GSwXoDrVmjF/xnpeyp2Vx6aeOQv/9gxjaOI7xvhHkx9V9JUUPhhPU6vSXdmMMI1u1UOTgyVti02hphYshM5bUN1o5pePf3fMLdDTPQ6xpuvXG0kQF9/zlTrTGmt0s0N84gjB1ehh+7Nyue7EHT9KKZEQmgX88nrRPLqayJaTzaYxlxnHR+1fijAvORHJXGrtX9/Gqo6mzE3FcGjkPFx9yPqalnXv5B0ueYLDOKZoqUhKS2rA9z+WArTx/Purml7F2w2Ycdso03PspNleOGrO6hrDOG8K0xjZsHZMdc7yBal0OivYaFkLC/B1Kya+hsyw8f2tv2IxNm7eho6MThTSlR9d674JGIEms7RjTMq8yzg3Nxos7L3QuHCR57W60JEKSlpYLqvsajtHlX8mH8TS1VTCBDWuHzFdy9I/q4sGcYAcun3c+jlg5Dy2Lp+P2gbuU1cGTxxeqaLM70r4gbYhza9PrC9te26yzOyqRk1EJz4/y3FMJR1sr3/reTyu/uOb3lZWHHEFXDZWXv/h5Fc0iMcuntNlQWlMsBmQJiueqvEnI4gB9f05JpSO3Q/5MBaeedipNSAyZRBzHP+cMFD0BPPeQl+EtF7zZ4j8VovwlhUeTs9rXvVTCnOeF0X1dCuGGKLLxHB7c8l1c85Nv4xNX3sMG9OOc44+AJxPC/aNrcfTZs5BlM+cLeay/ZwjDPVq08oRJ3r3TNM6dafeYGxXPm9/3jorP6y4w8Fe6pndU/vezSyt/+/VFlROfQ3GFUTnv9adWZnU1V6JaQVcVvbPZ1AEHM8q3NvzAW7WX6VikZlK7Sb9oRAt863+uIujlGAGdXTPx/sub0XzoZzAYOI9mpQ5vemE7UvluHNY20+YfX/EpDpcm/SDlp+ZnU1sfUId4bKoy5CSspSs+9E7yJSvv9EDRRz7xIiw74zsIsMxI/Qi6Di0gsMqD7O4sPKdvxqxOP1bfHcDhF3FUYmX78Yn/fRf3Yaw8abGGOAokYwE0trjGeV9isv3dBCan7FBvfcsH8LXPf4FnIXzoi0vR2nERlm66D5sfuRd1Jz4PN3R/Bx2zo0gMBXDbTQmMkou5s6ehrn4AKbpKuXIM22+asIGDViTXVs7LPMvIVc/2UlVCU8mH17/+jXjRi15Flgs477IIPMl5+NQH/hsPxu/CXxsPxYb2AYTCzZjozeH3f5pAbOE0lGhmtt7ajwd+EsRgbwynHtlpVZaCrWXGHwgj3Lr3vJYOwFAJZ595MXxNadx/7fMxLeLFvDNORXlpGj9ZPYQ/PXQTTswdgeeueh2Wz3ojDjssxmHTBG5rPg03vOq1+PEvv4BUOIHv//cWJ7tqb9UzJMedvYoOXhbpEWJ0P0T0uSsb9qVf/uwnCHcM42vfXY87Mjvxh+tuogcZxFiygjuPfz8ixHmF3bq4cyvC7bvx0dgbMJGMw79wIXoLO3HrXY8gP1TA6RfPxc6NSVz8judg3V07sXvbnmoJ+ydKaP+iE/VsmsDa+7ejHdM4WCwjlU0j0tKIvvwY+v0JdGwqYlnXUTjld8dg57wKBg5vQ+XBnYiPMM/xIo44uxG3XNvDBivi2q/ewhwPXJZL1SZTxEdH/sNPbscZL+9E911D0KrkWKsfKYxgz5JmpNIJpDoiRG4AD8T2IF2aQC7sRwM9zA27/4REXwkP/Fk38B7dgx+LpDBqmmwqpOg/RoLIzUnbBFY0XIeJwSw7XRSN8z2oTCOD0xOon9uBcl0JocYmDPk8OOGOJlzTt16a7EmT+mJNt9/rVkzWLFRB7LQYuqJzsLVnI6Z1xpBlURMDWXRRv7z5FadiqH89ZnWtRDLVj3hyAm31z8VHP/QlF8tPiqaIRExoU/MpNy+K2TLGrovj79+/Fzv/NIa6SBvyHKuFW30YLuUwa8Fr4W0KY2K8BS3NlGJdlr55A7729W8w/ZOnKQyJidpqkTEqtCxHJdFIhCrUg77UTtRnGzkKKeGq//kJguEwvvLzzTjyqFchGroc05rei7b2tqq38ORpKmgeRQMjcQyP5DAymkQ6U8CtP9mKdHwChSE/2gLLEPVOR6SO4322vqccRMDLJs1wyDSqtUdPnqZg6NEUjtTjnrWbkM0XqWED+NS3PoTXvvj98NF/SiQSyKaSCPr9SE4M0dfOoMghUzKZwJatG/D9711dzeWJ0+MyJHpkZz9G47q3WrZbEKODBO/oGKLRMApkIJfLoURmUgR0luqgt7cHX//aV6qpnxw9IYbU+2YvORUf+Rjx0dyCDBWkGGptb8RI/wAlk6RjW0Q2m8MOjsuuuuqb1XRPnoyhMIF55ZVX4sMf/rBND2vkKvrWt76Fd7/7vbj0XZ9AW2MUO7q7UcjEkctQPQ4Oo6kxhpG+fmRzWRQ4NCpQSn39PUilNBFxcGQM1dfXI53eexdZfrZ6ydKli3HWy95lDORzHI0UMpRVCanxQXbzBBnP0a0ooMDwTDIFTVz0DwxgYmyQ0qICPQiyXiZw2hC6urldduPGzeRYs2V+BEPc+zX5W7E7z43NjQhH2bsoXS8drgi9Rx4gFo2gruHgR6+Td6VFZIc+np+FagQq4ZHk+mlkolk2ebzy+him+Ub5ObpRrOG33QlwfxZHf7ymeRoZgAPYVRvtWDvZSU0090gym6rT9hd2gAKeInki0SbWocg6sBZkVHcZ1CqOT+wIQIfVM9vryOa4qqSbQs6te8qCx7XX3CprlK5BcW297JxFSaAaQGvBBEXNK86Y4sD0zAnIq9snWrmhikkMgrPumulGg4Tj3Abmseb3TWhVQSm+NoYJMIKz3demgHXNubuvu2+agCe6GMnuM1Vveonc+06qr5xby1MD5MckxnmUcES1fsrTR55orEmc2/yLNSeP7ekSVUgVZitLICYFq5BzqKBJb8cCHfQottKrCooi0l0bu6vHeOqCTlg1LcnuLAs9zFjdWw9mSkxaiScq6wa8pZO2fqKCEAd7yzhYskfb1c6WGXdqcbv/qqd9dW53hsh0wFmCQVA5CFNkomEyHt1WNe5kegXy2KYH+VPX1TWltOlmgU1pFK1aD0OTzu1YjaQ73RKIE0n5OqQEjvAOTG7cp0ass+75ilueSUbcCwnWFfgnVvT4q1WKZcrPd1CglRiMxzjqTrpuE7kltrJQZzDTMgDm73UWTAhF2mumUD8Ji6dO2Ra77FSL/Nhj28qXrAlJaqfJiLbXJpQ8nqCeGnna2qdXZEkmdQQ3q5yOGUG38ow7hjmVdkgC0XIBxdKUlgRh0+w81gPOIqHGSIKRJO3QEZ66kuomdGkpslLomt359fKqGkRhxoquii8nXxXjpKjmf0B66sJjvXz2XLtaVe9IEPNiUufWvVhxe0a5ypyuWxxbo+MIVGhTGgnElDPJQaESOJU1gVqd5SIwryrvQpKeDLU5Mz01LuTqcTrGE1VqhKP0jnBEtcJRZu7m0lMXjoj1YqUkEK0bUsXV3cgIq+NEoAClrG3lDHlWXAnE5rKt0kKe5FBGnl2h4agReINkvsiNWfgCfkdojKdH5uU/OVV3ntk3pcy81d0mEWdm3infz64mMXro/KkcNYjazRGAE8cRpqurJMGnRzgir71IQIxzU2VtiZlQwYtWrCHC6UqqhOKIB8Wx9wRoTyGWfXkEjkhisM+L9pnNKLGb2AyeWTAVpTQSvgd1szhqCk1Y/ZSnXaPC1s+6bVUxSyDGG61XCc6yEgnHQZErEJHycKHlCu3pIXYxZs5yTBjyRapoElJEQorbdbyshO7EynfS2FXo8rJvpL3j8JyUQJ51LhOBpVBeq7XItipMwSpz1ZYI87VzcF0/jHCuwYRiBkJyoxRtSMHG14M6+j+5eoCScRqHoVVpKzuHXIGIX22TF54W8mqOVo+MeSkcVV7KVkJSV/NRCB4Kyy1TZtZaj9zpOXjd0EewjFkXeZAbZJcpcHxdx8H95jytD4XDqLJ0ysBn3TKAhhkxYAcVupdxWGP3xpycUlt4YkhQSnVfpzvJG3A9dV2STPclFz0iV2BPD7F4QZnMCcqyZlW0mIImOXel1e2czXmNC9mgcEqsQOM5w+jeVGDl8vDWBZDv5TE9PXUXCdsRrgTBDUkMJQbhzdIYCAJVWUjfSVByfTzs8nomW76qdJz22mrJsbpuoApweHVI/D1KggdN7EmCuddZC2dCqSpeHkvzqAvIe1F9nFUXrJUqxUosviSC/lFeCHoQrI8gH8ihLllH4SlnpXJa09qXec48ohO+HNkv00pJCPqxsgXlywqra6kbOSQB7G8TPREhuHGemrB8sViDTQQTHGwHRyC2jqFI58wqqBZyzKzpC4ZKjOHZwEDrbuTSRIo83okiitEKQt0UEEUiVMovkiCVNi8jUF9Eui8LXyHIGNVuYQjisbqalVW210+cPfcwzCqwexfLGCzXrugXT/vbalHkkvh1rx8ceaZNm8vU0jtOpfQTguzHK6YjtJfOIf869XJs1HZJEjuHMvDEfQh5QvAOVpCcmUTo9gZWqtpqWneqvCjAsjeLUnsW5T4Ks0AhE6E21yPhTPYh7cPkwJlM0ryPKezJ+j0WGgy2zuEkufkePPnq6xuvVM8ywYgTnqgbSSnq3BGYCueeOkF9v8QKpJbHUU75UEizi8Rztui7rakBWSpovUhJgpVes8pxu/Ir/4nunh2Y6E5YF7RurDKs8hW84uxTsaSUx6ppIcxsmoVYLopzfSuwqbBbHU+RLN6+QpAA3HOhT+fVAm1zEO9sbh5PjjydnXMq5vyZEnYsiZgXOSsGq+aXQTZJJrNfCaBA5ZzLElUldsSdfgRm+JDfzu6zR0saNaaSWWZ6Cu6CV56HOUcvQVekBR991X+wGsyMfzZZZiZdDeCQqsLOzP/q4rVXDkSPhSrRU0ORrXxV13HeOERlSabtrQ1axcgIztQHq1GkdaJwzAxzZF+6PaSRK815Ed5MGYViFsVhoc3PeLI+QkcZM5a3onP5dKTGEoinx9EwnWZewjHGVX2nWwcQwkvmHIVWnx+z0YLntR2BC3xH4GTfQvG5H5JgaoWj/Pa3PTXy2tCCEtJrluyFVKyUu6LbhEL0FArODJ+O5a/ojq1nwo/XnPw6jp0oEBqlIvPwy3wzjcAuG6UXJJ304tORSKcxNDpk66Ff8u7n0Qciaox3xVRcvSQkj57kOI6beywGkEC2nMOtnnW4v7wNK5d04qxTj63GnoqYp0cQByI6iqwKLYVTKx5zs5chcW8/nVsc6RSt2qPOKVBwRNyPPvBznHXU6cinqHcYXtHE1uSy9wqmzWmAtxDC/M6l9qigVn2M50aw7MVtNApu13IrWMFpl52C67ffgRx13E2j63DOtBUEaT02bB5AW2wczzv7yGpc0T9WMC75og3NV5rVUgUlJekdoognjnCkc+gnuUMBc9L4KxcdAW68ZSM+/8PP4ZY1t8C7g1BiGgkZ1FOLT2mBL1SH3f07cdghq5DNpjGBURSzBfTcq5WoexXo246/CJFkHtndwziiYRXKoWE8NNiDArOiw4CHt4xg4zatuXtmyVukrlFrO+bYqbRjrRTmKGknjqMvNJjUz+BAeQZ9Mfzsyz/H217yep6ysuyykk+5nMcoB2ctzZ3oG9yObC6BYCSIDRs3UBclcO7rznA4MPLj63f9DokuL+7NjuO60TswSFdBt7M++8734fQlSzA9SJ33LJDXTK0EwG6Vz2UdpFAY0kWap9ab1yQ8WThLYC1OorzspVa8tubv6xALtOItX74IeT3SL2tHXTXen8Ffb7uOKMiif2Q3hlMcZrBn5UbLuOWmvzr5GKm7ebBj5xbuCvjAkW/AW84/0uaIfvut69HYNRNDeafrPtPkDYVC1ClF2+T55qlfpJO0oDuby9nezLV1L42T2O/5Z/PJEiTDX/jKF6CjZS4S9Hve/vUX29SHpu9TG4vo2dWPge17ME4B9Q/0oWvWTGx+aCcC8X0R8YaO52H4jiHMqDThv1f/L5af/jw0lsPYlN+Ew/0RBIXaZ4G8upWuW6SaJmWjO74QK2rv0ZLg9Bo0LammoMSjupeEVMxr5M0f0bJ5/AGMjO1Ge2srBpN7cDmRVPbnkE8UsKRtAcZ2pHHXjWtx78130FncilA0gPS4O3xwFO13Bn+PsfYSKEqesUGIngkq635PGr/bvA5xF7nPMNFmeulJ66Vn9GckIekhbqq8uptIxyKhyDYJ05EWBepFvmsCi+YtZFfyYe3mv6GjcyZWnTcPD928HSM7JuBr9iC3Jwu9NyyXzyKzkXnbcMTJ1zHdMgRptHjrsDA8C2FfGotzx6C9w4+OXDO2xHvM5j3TxPFn8ErdVjZeVWcqYalmnbvDDw04NXQwoSieGlMqidEUZ/rSNkTqssgWypg+exY27LrXEDDzeFqrv2Uwd9Z8FPJ55OgO5HYxA03HTpIP8wJRXNBCPycTxTHtK3Dj6FoEY378fuNN6GrrxM3bVtcMN55ZYtP5rpTiFUpUWRt28OdaNHeiymYV9eN1/UxYrKdEmGB36S72ULgjCAdjuPNPG+GNxdHe3oqRkTT2PDSKhgVhjuSlwGuF4yj+cTqoD6d3YKA0hAcSWrdfwkByxJ4RefELTscdq9caxp4NEXl8/oiNxVRhVVx/RgKLBpuSj+rBc8WR8ETOOMoh3ZmInEPdlSmgtd2LrtnTseb2bsw8LoChhwtI38bRfITCyWhtrmhvWlFDsAkz8/Te24NYlKCAcz1oDbTg9AVHItHXjT3U538fXI9c5fHu2f8DyF65FnReu6aF7YFgrBION1iYx6N3ctWsoPZy00J4bbXhnmDFw7DgBf6K5xhvpfNCVILtsYrvWFSiC2O8zjGG2sATqHz0Y/9dCQTqKrf89a7KJz/1OZbVWAl6w5WvHPveykX1J1Qa4ausWji/Ug//07Jo/qluBIQqKUGxlc1ssx5edpyqgrZoJJl161ZsfDtmF9xXa/I8SJScAISyjLabcUY5qE1XM/CW8IP/92tcePHF+MM112LHQ1sw99B5qG/qsLXwv7z6i7j2Bq0/LeOb//Np/OEDv0H3tAls2LNpCt6eWVK7Wt3s5aGqtP6olN1wIxm3yRMeu8JxeluVOFjNRzGnsBCNDX6EAiGUMozHOF7dB+Qo/3WXXoY//uE6NM3eBV/dHzE+fisbJYtLXv48LFs+z7KTiXhw42p0tS7C6Q0nYW7XAsvdIcWo1WEO7cPG00ympB2dwIL3yuDRpGtODWriCU5U6r4y5i6chS/98As45JBDkBv2IF0eQyFZRKwhgFmHtGHeIQ2Yc4QXW3f8maP5fqxcUI9vfOnv+Mo3rqLJD+FNl56L391wO61fGbOPaoD/JA+u7/sjhkcH2XhsHq2Ql7VV40hGLj/a/B50LGjFMaccip2bHns59pMlZl/7CIBbck3QpP2o7U9EC8Ov/t338JoXvoYVEJcuOR3ipNccgvt+sBM/uOYXWHVIPW6/7l2o71oGT+owxG/4A26+4a/oOHUaEuetRKC/Hz//xSM47uij8edf34Np8yM47YwoArOCyBfH0RFaiK99dD2FtDf/A5MXR56wAqvvfKh6/tSIta9dcK+KSkiuoET7CszDJC3T6pBKpXHtz66vMu2Sy7wPJ5x7Es477fnsbjeht+9BJCcWon7Jc/Gr26/DKS86CmPxuzDt9OPQvfs+JEYH8IFLX48vfO5mvPrdzTj67tNwe3I3WnZ14Npr+1DpTKFrXgh7Nmo8Vtt4e4kGBr4o8Jb/uBDj5X5kM0mOC4vwx4C2OTEsWzUH7dMaMbRnwkD4RGkKgkRCjOhALSWZ5hEgN84bmGtNr7LS7CB9KnrA82a14lNf/ilCY/fi99/7PE570UXYNRDFtAVz8Z7XfhhnvK6Ao5cdi7u770F4+xEIL6bibj4Cf7plAzasGUZa6/fbAihyEL3syBa0Nxcw0D+GkXE/Vsx6LsKFevz4qh+zWDWsUw3dxirL+GZUj/3XweK4RuhxaD8COhC56Krgghediu98/Vp739Gc6a0MK5hle+mrz8IZK31Y/9dNSB++AscH78WKw96N9Q/eitzm+5GftgiDHO0nN+/BGeeehu9s+H+Y2b4Y28YngHAFkVAYzYEync0E9VQzhy4VeuBpNkQQQUJhuH/Q3kg1McLyPHrMv4Sbf5Sz3i8f7oVveB5+9f3fPeYT+95ABNE2IDmYefzeSnoSAnJIdyz62CWu+Oh78L7LP46+sbsxMHYfrv/t73DFha9GT6GA4vU3YWdqHW5qm483vftyjK3filvvuh+/+8mtKCWUB3Ds6Z1oicRpxQK4h8MRNite/rYu7FhXh92lXdjYE0csVYeJnSlUsiXUz/MgFa+gc24n0p44krcXOfwoo67dh3MuXYVrvnwfudunv+8lGpLnXHQcoi0B3Ph9GoJ99cJj0hQBCSGix8vAg0e2deOunb/BrOAcfPDzl6Graw6OPP0CfP7z/w1/kN4DW98ToIXLV5BJVtCW8+Pa+Reg4dhjsatEC9fmQ994H2IdDRjzJTlYHkOmlMYtv+xB93g/vlach9mt05Bta8Xwohb0xIiRziDe+pkvohArIL+F+YtNjV4Qxmvefgq+/7U/G3deqoGyr4SPfeHt+Pi7v87qPCkM7EPqNzWpXf3zWOQkkShf+ZHz8cNP3QQ9JBxoLyE7rYwgYZvj+I2DfsTYZbLJnDmLV132HizfNoJxptRS+sJIApGj5qC/MAJvJIKevnuxbN5K3H/XViyatxj1qVGMp1JY4ZuD3U0h9EcySDdk8e5v/C+8ceqlEaEHOOeF8/Drb29F55IoTjvnKPzqe39DKWmMPi00RUC1JBHo8oFJqxWblvsxvr7M7kyhBSpYedZyjCbG6AQmEOz0YnjIeY7kmy98H+qLaVR2jqFp2Txk83GUtg2ghb9gXRCBBmADu2DxNUfDW8fBcy6FYNqL5kgnmm/ejoeXh3DPyL1IRIDrfriDOcr7fAxl8zTRYwhIJEQ9ThTTdCH46vOYdq4f8USBrPupXIvw0AppplLPWpTzHvzoDZ/D2MBW5prEOAUQrYTREm5DSzGAYJijr2gM2wMDLHEC6fESgp4GNBeiaPdHUdi2E5t2341HqKP+sP1+7H4SeuSpkCSw3wcPHXJ1Ui25qJLQOG5t8CF2WhGVFi8aI21IxjP0eUqgXOhRa3LNwy5F0x/x4eaH76RoCpjW1EiRVhBtrUPSk6VCfwjdGEBfdifN+SEYHuzBCEf0CDHfuiI2DT+MgbosPIvOwlBXDn+9e73DwjNANfB4IvpnX7soa1SpyNtNweehSaZQUtk88lRAqUzBpm3TQYaNjeLMd6yEf3YO/tEgJvoLto7ayzT5gQpe+by5aG7LoLV9OqKRekRKTcgnR5At5bB5Sw86ZxGJSQ+afK9ENFqPpuZOvOENb9hnyuUfRY/Xfx6XjEmaUfNO+S9DMy/NkEpk2LU8CDYGcPSbW5HSo0J5P/IZdjlG0LxSJ+bjM+/5Pob3bMVHvvNWxPsztHo+XPWZH8JXzNDb/hN2j/wZTQ0noN57BrSe0+cLmVXS1O8VV1xhPPwjaX996ElRvqAX99L5Y2uP5/JIcStycOkPBWjNciikCxjbQaRQVyeGSihlYffHGutiuOrT1xB1dDbnr0S2oQDvbHbXaX7MnTMfoVgz2povwvI5n8f0povR0NSEAJ08CSadyaF/YLjKwT+WHhNBWje999Vc+yfdBdlJS1XKeWziPxwJIx5P0Afyo8w+l8mXMBHsxyuuPBYnzX4Z3nzZfyI7WsDIwCCi9XVU3lTqNtekcuhklvIopIi+XAHZXMZuQ+m2thZH6KG1fD6PsfEhXHXVVUTp02jPD0BPuYs55MUDq9fD19ZOoWQNRWVaMn1NUgLUJ1nymRRyrFwmm0U9/R49cZdOxNk7NcSgyiYX8TgHkhIIudIEXk4v2Wa6Ms1gPp+zW9ejo6P4xte/Wi33H09PSUCqvE2eVYmqCKs3jiLOkXSByMlRYRc5mM1RaBNU1A2RmMVPphLsJknU+WJU8GmEIn575LFINGmxia/iNeTqzUIT8THuC5iYmMC1v/oldu8++C/6HAztIyA9Iltka9kkPisiAYjU73WsTccuuQIK+FihUgDv+/jXbC1igbpneKQf5Rwrnc0QAeCe+ogHqXSKwkjao7ejI0PwUoBFoimTyXBwquU3LFOOE3e2Qo1YFE/PFu0joIaGBnz961+3dzufeOKJGBwcxNatW/H2t78dV199NU444QTTS0uWLMEXv/hF/Pa3v8XFFz8f7/qPTyLa0IyTTnkOrv3NH6hc69Db242XvuSlWPfwQ7jl1puxbPFiNNY3or6uHjfffBuFC4wO6R1kRSIohCwFpAFMhkjSLaZUSo8KF5yHqynkNLtblrrpmaZ9BPRkSAn17+Nf/AGGxzLsBvKY9eFGdQ+ixRZSaSZb8CkjPj7GrkOLR0HozahWKNGXoyDyTCs2Ktyn0hMI+cOGmrShLW26Sj5VKjuBHNOrKz5TtPdV0/zZkzfunpXRMxjuuUvye6xr0cmz61OdtarIJSj3Du3UZrC89XAMwybTV/cqb19Sl9a4S0JURvJMFKbN9VKmpnl6aNIHkgA0R2Jvk9a5HjrRAvMawejc7qpycwUjISgXWRwpaOPf6k39pRMlrxGMyPKWYFQpN3umd6qoADejSfaeFdIja3agytgDLVVrZIxr/kT3xhRAIYhdW4WvTcSd0rtKXA+1qOL62eNTlmJfUnwXLfsInqXsPXOR4aJD8R+d1z+a6Hk4wtB3ep0DMkFB2OJNHmulvV/nZFLHehDFJVcokyQUaRPJ8vFnAlDW1aiaDnVW6TsNonrbg7za/snIG/AFiQZyLnNNRKi+Vj1HZlMm36qry3jRngCi3vCzG+qZMglFt6ksH5GEVBWeIUiZaqsKSV3YXQhhwmIe9jDzJO1TcA254bWRazJ+GslwIJTYI0qsuD3Fo18VJVZxVbJatsK1KaEhyd5gzjRMK3fF8nG7nbqohCjmeViLNPlKzhNE1TDunesugqYK50DCEind3ryfLrL10M5XhFVHpwA75r8qBgwtpo8kJ/5TxdzHLnU7Ws+pKh8tmrK0zMZyMoFXc6nlncH27Ct/1rUUhZvyVEe0CLbVknIWKSNdq81QpHOlddM/dbK3ArqrWOWDECoMrnYbFcKaqkVtuYsSqPto03WG22Lzav310J0EPMm+pFSV1uRPDaCwKv8mdKOqJaweO+e67hw7pIRVSU4Ka3/kxn9qRH70GGWAB1qe6xSoCjvdgydseaFIFTNSHPUfMc1NukN52GW2/CQieM1QId3DNFXR2E9/rr6xc5WjaNUKOwBWV1UXNybs3NkrnRqq2iIHJMV/auTVq/P1rIU9os0KmY6ZZFKMi1OGq5IkyUX1cVGhOCYrBZIcJ5Fxq4KW5yvSdZlxawBG1ZhuUiBKyrpO4oY7JzdHwI6AnHNn07kT48D0eNcfn9hDyJKeSjYmnAyt9SmUvcJipTUQrcYwwZBUQS3T1Jnb6hKK6aLqsb3Xg/ElGOHAfcmAxWBCZ5zpVt6xWOZeqXw91mmwdbqRU27tplIeD0EHT2x4p8r6iUwn8M9a2P7YVQLyTShE6iOLL+arApJwDQyEz95X3VQXVzGOG0+oUFVUF5XlokRuqFt5TYSZ86jynWSWRufSRypnL+nErtrZP4LYQI6u0eZaK2Nch5NMVVuNvJipZzwhxkhhPLexFgXoiseExr2JXSjgprTOW2McJEl1eKTTBB/bK6UWhzqkqRKhTWSNZTk65e5F0T+OqIcpClbEEKGNP4Wpa9U3NDjnVlFV3nnTgrqY6ZrqsUjdT8dOJVQF7qvHLukVEiZoHavvkPQMvfxvn09PNTsIFblVdx5pcHl0hKK9VvI7pFj/GGKRjgmWxVLB8laLRT1n6kEq6czdqsUNTTom8wHqGjEoMp1UlYHQ4xCRoS7GirlCUn7OJUffSOiiEtPrk7YKlwBKFFZFaLZ4soRC7r6CkMwVvpfccmtpf2FPjliGYM6qV1tMLSoBqXBDFY8Fb8fS6G1tjvUxYRIJqpS1JuPr9TeuAjc/ieEi5WniMDkxpxqEKQt7rJtWzsKokZWq9qUoyt8RUBV5jGCzh0bKx90cX8whV6AHT6yJHoFU6zvMiszT1bkxULHXX0lYYtL2/AldiiOm9UCKPo2gaSyfRw9dsgLMUgJyEaN54cmHdBlkD7PoT3maQJ2G8NlLBbjxmj7IJTbMNVAMCZyHZsmooJy8laE2CcOJ55w/dWJuRfj8LMRaxGHYWqcawQRRZjfjz9UTjlDENf+q6JGuWHL2TCw5eYY58Irv5OfmRGISGyJU93bOnyqtD8UZOiRs46XKhx1YbnZdXwpS2nLZQZExYZtKlYDc7amTV08n6zVWbjdwuoIqr526AyOxu9iBLrnEc9VFD67odRFFZPBw7yMYjCd5SRVyru9NwlC1OJG64tgZThdTmFCqujCiIwjFVdernjNA3Utx3UZxwl3SsRPPIXf/1Im4VxdiltVCtTn6xnEEnfmbvdeMMf5JLwktBa/uRHiw7Ny5yOS86B3vZXzF0cbKCCHKky2r/wEerx/d5ETRT3WxuQ4HRU5Xdnwd564HhcMu5FbZCddZrZCceE83aYLGKZFC0npvL/u5kKJJc4WrSDFhraa47IhqbVOWPA0wLOPLobe0DX69IiKg1nVu9TjdhagzAbMRil5kmlJIZx2Fr3w1pjO3WGw4ElOJVp6JiwKy8nmmTTwx6SRPTqiT/9NNzkwgC5HTpkclpVzdAvXAv5hR0ebEyeSzMlKIqrRauuIN4cxXHomxoTwdvAq89axMQLOIbFnGs3ePUYBCmfRqYD4LHXacQHtMSq9nqQrBHpGyPuZu5IGFmxCMCW5qJLFnpANtrmAU4ekjsk+TXIW84Oy19f1Oi0sIsk3WVOKBlRSkxZxApNdc5StJPNh/D7Lj1DuFEhqSzXYHU93FESuTm7JlOk/BbsUEcpHJayI1kASpvRrHeUWNSYL5VBtHESkv5aNvx7HNuIlnNx8xqO3po6oropLY4ur7bEkhnVBSrdS+imCCmuRF0fUuMFbkxBcfivExooZp854sxvuSKHlZOWbsdgkJSt9ZtefZc0SRBEXpTgpP3ZR+jukcM9Hq1ipXXUiJWe1JF0b57tWT4ssNdyzW00cmHPV/saJND6T5NK/MQ3slqBjkptG1VcaNWA4g78tgS/E+JIfKCLAr+WNBBLIh6y6Kal3RmphSpTAiLVrtpPL0/LuDFFGROsrqRT9IlZZD6GMXdV6E5KLEohoJWYonMi3wKHp6hGSfW3AcOUcvUDb0a5y7ijX88LpaVhXT0ICmnydHPXc5RqhropEw9M40vf4mVA7BX+HwopraHXuVmXG2OYdykg6jgiRAVbBaOY++1ca9erCopPf6GQkp4rF6urd1uLlxBCs3gknZOTSqZngQxIYVdOXjsEKSDAuRGVeY9IpNoSqiFDH3KtbemEl0dRdWo5AJQR+e80V9CIXCzhydupMYr9ZBwtdi7FQuA2+BqBEiDCVVH4bneqeHBMBdlXTgbm7FRRKIBKC9G9k9d6lWILWCenJkuZhio64hqyYYt5nUJczf4c9MdxXbUpppbz8S1C2GDE3qyfJk9XKAvYzasIDhyk1f7PN4aOoztGDUP4qiwak+Tq4OpmHDXpqUUJV0rVZAIp2L/alxXRIf7nZwZMJRyzoWixlRANairLTzqhodOz6Pjs3cU1+c/bKjkS7S1kWdcZeeQC4l9e5BMs1NQw4tP5FuUfULpSwqGQ1DKMkKLaRstMnQGYs5Ctg5F1sRIlmv/ttLul4rCLEuoTkNcWAhHTw53yTSxszNeeOxrQblRZtClZUSmqpkgqKj+PDEOgSLAZQLOQRKvM6BaDnpfGPN5DMJBHYpBsxZOsvyCtARLNGqSWnbnU6SXnIySSzrfZ3Px8tjx+GU0CyKUmWLm1rhuZvIDa8VZC3VIvLJkekc2yxzood6R18+FOQFFvk1sh5Ckki7bDmOdCSOfN750nhqNCt5obXVeYmj1UVblX8J9KgTjnTQQuLAY7JO7n1zt8JeTxO+NnItwi0zMR5ThxMdqILKzxWKm8/TR6qCQ/InaG20GFIo0lyO6QS2ulWJQpCCVnfxRmmtKmF2JdplGjZ9NMEfCKLoy5tylWctY2R+i6HPj+lz56KiriczXK2yCWmfilMnFUeRZT3rzvDi/vFd5MSttGF5yraX/b3dq5aU1inrYIi5y4/QTrXR5ng2hh45W3ZdFo2FM46s1pLDZ2AkQbSwXrFIBMU0u1qgiPFeZ+ZQ6YuEmNyDUsF5i1RX12yU80ygP/ea5neqzOvxgSvf93ZWmef88wSlm2or7MQ7MNUKSvm6Qj14ojESdKsKl6RjzcwZxIkm814pFJtDcWqGhq46e4BJz21lvVl6vR6kc8xjIsr0jCWFw/jmPzGnAug5l0fhzTtlCD3qyEIXC+CYDLj6La/Crlt/hYtmzcJh0UVoTERxYeRwW7bkkCLXVljn2lxyr9fGcRG2P1Q9PnmlQ6RvpGclfZus05O91hLSPc4I28h4qSA54sTR0hRPiV6xpkzJQ6AcZXyizUbZjjD1Rt33f+LdFAiHGzT1Iqc7VbNjgSUK+ZXf/CFWXnQhJophjKbjCM0cx+2FbhSE2ANS7TX3WHtXKC7VCvGJE2shhexML1jGVgYrpfqxFaynSYIiXtPhznXdbHC/vUQ2KLPMeD4JV99DFgq1qZuScr4EijGih6fKb5IsS50TYfpqCI+CkRBuHtiCXZ5R9GV9GC8OMd7UirnoUAZTr0kg1YacpJoynyRVx1aOxdIcjnqEfA4VOzl9MdmlVBSRM5A2gVm6gt7pk6cFDlGdOu/CmFSi1BnHnLeC2pUahcJ884ff6oSTJt2aKul+1tCQluHyhB63M500taJTyVqySsrQFdzTQ17pB+kYTZeqAHtXuybJ9XSHiBWUYKRA7b46f4FKDOG0Xt/JLsT+VCCP+sJpjh6zhKz3nUuryL+ZtWQeEsP6AFcFbQuaLEtHeNpc+Pvw4XPfhLE1o/StQnhJ5wkY/e0uvLLhOWj2RXh9f1TbbZSXpOqSm39t2JMn1a6qI4QcEwMZ1OJJosUQw0LYKMKS7FiwHDTfpCs7w5DlEQSYPKh3yVO/6NVZFsC0nkiZAqugr7+feQaQKk0wbe1SWcWlHmJjFB6aQP7+HE6ZvRR+KnZ9R/KG8dvtGQkp74OjKfB8kuRrbGy+UmXrtolEoftFmjCXDpKpNbPLn93lFBo4Yg9SAQ/2jAJzM4aiXDaNUDCETI/7nDrjUz5HnX0IZi1aYqhsbm5HiOhZeug8rP7rg4yjLiPmndbdmt2DbDSNO3o3obc4iBwS2F1M4JzzT8Uxq9qxbt0elKX1LY1o3/T/CPLamKZanhSQ3X6lLnGHFZPlc286iYd5drkgW/zkFadZmwZCerhezCqa8/NTwPWNQYTDjQzl2CqfR2JsAv2h3USRMqxFgxdD+QGUw1qpXsEIBfO8119IYXhxwsnTsO2RzVixqBF+v5BWSweLqCdGViN3dYSEIQGZYNQt9KOg7DqRU5WRIyiiYPyeJAeiAVQ4+MxlnNcHu11AQp6/cD6ipQgWzlqEUIBdMhbCzj2b4W+Q91JbUZlzYPPgAI+YOY8DAR+mYxo+9OHf4uzzz0F7G7uz1OIkKf1UYT29ZANPkTluIilU6RoKQ6KTkCQN5z9JQwpeK9Fs33fberzzje+CPxPiiFsDV1ZSwwPmWShnsDu+EzkOMdK5OLtrAEMTI4jEIrjgkjOVkzKz/yGWeUr9CrxuwQuo1utxcuwQBAtpnNtyBLttBelSM266a5j5WvRnjLzyVaRV9FZcycPGU9WfLQYQtogeu1fE88mfHmGkm1zvrUcqPoZyll1OguWfXhGjF0CFghG64BV7tqpMRay54VyygMA0IUc1lTtIT5yHwQYfZiQCaGDeidwoOppb8Z3Rm7hvxqbV64yfZ5o0NnCOZLKrlXfZkFmW0GxcpVB1Of2YxllD6MF7X/U+fPQ/3s9j59y9Fm6MIp1J8TiIzVs30IsOobGhBaPjcXQPb2N+ro4KwROIYiidRamrAytmHIYHi2PYMDZIB7OMIxfORn3PIIcRz4Jw1H1sypJCcQaXDGUFVUn9ZMXMPEswgpal0j8Zef40+1fy4dAFy831sKEI00TDIYbXYyI+Qp2l177kENDrHyx9Vdgk5ZJm19uc2Y4P3vMl/LX3bl4qYk/vAMdkZfQMDZvCL1uaZ5aE6KoOKdkjiOJZQpEitm6l69V/uhtROxejvY9jrO51AzjjRSexq1GIbG31Lk165YmAscQY+kb6kc0m6bOUkUpneE0VrQq6mlmYXU76Vp2cDgP6+4fsypqd23BD/1b16GecvOVCgUAgszSvfr2lm1pPFROa5OuYCy/OpA3FrTsIFWlijCPWo486hs5eAedderzFk8edGEvjzgceoCiLHBp40NO/HeOJEQ6/8hhgN2FGTh5VihAdms/xIYZTArNQP5TDYfUL0RJoQ1ekjY6DI8Rnksihs9ZGDak5XzPj9qNM6AnLtzEhEUnW7fgnh8+996RXpfsiMTIfQudR7bRWNOnysOmypIfKuOmW3zOnCjZs2YxMIYe6+gbk4/KSXSiUMc3XgsWB6fjE4reg7Mvg6FMOx/p8D46uX4xjl3dia/9utMai1fjPHNm7mCUA82XYK7S3+9W2V/dyJrzsHfEUltYVa3VXsazPdzvzMtv6u9He2kUZFPCOr78GPj1YThUaYafNjRQ47gqib8MuJPNp6J24qZF9P/2t8Zx8xV3lHVb+l265ASPjJWQ7vTi+80ScefbJ6KBifqbJFwyGrlTlZaNMXWoOWF1DwiGSXAsmMt+HUdx7TaJSKYclZyxCU30Ew/Eee8/70J444n3jaGxuQoL+it6YG9+RQt3iGOFUwp51w0BKekdURoZdb3qkE3nqtM1jO1mEDIEHa3rX457uhzG0JY5tdBCt9Z5B8mo600jCsD3rT0slS6QuZKpBFxhNKLHxVlVYilMJeZBLjSBLD3lQlsUXwhmvOJbdw4ehHSPwhYmUAY65mFd2dMKeFW+jD+NQVcBshOL0Cv6wbe+Lq20JDGn+rE4MckCBZ+HVntQirlUySBA0QofDtAnFJOYIwrqViyoqXZMRhbVt9yaG+7GIg8yega0o12m1mEbsQSxcNB8e9TKOREf36EFYH0a31X7L2ZmyaGzUGAyIVueExMZFR52LFx91AR3NRmunZ5rYk6qCUPFy+iaR5OxEhqLquVCj5QXuc5p6NCBTTGIiOU5J19Oho5Wjqb78M2eZkAcfGmQXZEIeZwYzSA8zt4IEosBqWaQZMzqUGf7z0Nfj+BUz0cWRVfPDOxChe3Hq/MOrGHtmiaNyp9YmgKpg7JjkeMtkyzl1iFF03eKwjvKg+/v3IJkaRCZdwObNm+i49aA3141KsICxPQkHHLRqpaQHY2uFmr1zOuZGkGa0zeZRABvjo5g+Ph8Tvj1obHoONmzYjNHMs/Pebh81sn1awe4yuMKoCkAOn3nQ/Lkes/7Eqa4pzCo9q4Dpre2IsxJ6hVWkJYGmxi50dLaiew31hdBEVBbizKfgVlMZMRdfAJ8+5tX4yx+vx0m+Wfjt6N+A6UH0DA7jnsxq5pfC2vEdFvuZJq8AIGGY3hEHDnh4QZd4kWHmFauBtfFQ56ZzeK5ZQ/XMXb0bOG7qxbLly+jjBJDKpVFp6WcUxgszXow9WJ8ymSTBycchhh/ffuAGzDy+DRPeDLLlPI46dqXFkPs+XJQyfjZEw/Jdy2MkQbCyqrSF11xyH4k2XSNiHLuNXKDvSmVbMNnmeJzCYF8C6WwGPpp3fSLzeS98HgrDhrspZN9gwo5CPw499jhcl9xibbX8yFU2NlPxepmD5qqfDWLj1LDMQ7sLWRWKvGI1sIXxcLJbiRikbiUhdsS6sGdgBNs37cB4eggD96QwOjSCDdt7OMKoYNP9G1mQ7llVBbsPyTp5MMHRuofHKrrDW4/3dl2G59WfhxcceQbmh2Y9KwIyUy4yAYh0WuXDHD0GG5p46MadFKhkRcjvuW2Izl4RYxNUzr1DiPfT0esfRdivOxRAZ1enK+9HkeZ7vnXJ57BrzSZcOvc5+PTJ78Kf//h77MEoTqOVuv3eB7GAZl7N8EyT15a3VpEhFEgBm6Kt8iLdous2zqr+nFlDR0D2dEuKOpdmWMnGhtmdKMtEtwepUeZF4c2aPcviuuTcj9Km+aESVpTnYeddwxge6Maah+7Dnq13YLStgHsza3B69BDcMr7Z0j3T5Ogc1VM7TWzxZ/eeyLuZeVcODmhqyA2QU8iugBl6ATcm+j2IdvmRHy9jfDetVCmMuYvnMXoFi5Ysw9nnXoBPfvozeMlLX8q0WkoXwLU7b8S8yCLsqUzg2vga5ALtuPG+WzH7nGn4WeZvHMk789PPNHFYyZ8WSpoEnO6lwag7dnLIQZZ2kw6gS9VoPX/tRaWOpj8bQF0TvV36NP7uMGVbQl0sRoH7cOsdt+P1b307Zs9egFe86o349ve+g1/89np84Z4fYufcHqzNDqDgzWEsmaYizmLTxi3M/1Gt8oyRaRd3cOl2GXczaYiqFkyxFW5mfApVSh50lhp5LQd/KxGolRcDutXipT3SJBoR1RCDn36NJ59HKBwgqrQITlMfefozI4zJeOyTL577crxm/mkYemCA2KptpGeWzEM21FRlYYjRsbap1kVhbkOaWPeSHvXJdXNowThNbXUIF3QbV5HK6NnVYysy+vv6sXDZMrR3RG1mUDf7pJDVi8fH4ozLA08ew1TOD+/YgtZUHUOclRnPBjnI0bBBDTSlwpPkNl7NdecBsiqxTuqYo9sSNgJZtmAh0gnqCXuuAdi9fRv0FrdD5y1AF1E1NPpzJCb+xLhxvOzFF1OwHmQ0PaKC8h7cHxpEMeTD1vIONDXUfkFJZbqt848nluR8T+KJkmQiC/RoXaBsKph+RAuef8Xp+OYrfz4p1CWnLcOmWzeblYqGvbj6B2di16478d73jvGqpkZLqI966CMVMb2zDUP0mc6LnoMxzzjuLt+PhctnYObiBkTqykhz/KbZDN00FOoH+8ax7YFxe3FjFe5PG7GGtkaLhweCTZXUw2yQqgOXCXo+tEJaDfbe/3o/Dj3iUNz99zsRXeDFjz7+U3s1XjQSw7Rj6hEmMuoiKSrrNlx+8WnYue4avOs9cSr/AnP0oKM1jIHRDM669FjMn9eJ+zevxaZ796A4XkQm4YztTNhitSp0dUcdBuuDmL98Fnas60ZOvVO66+khCcfPrfrZlclN4VPDareARquVn99wTSVUH7VPvQQQI578lXd+8R0V1phx/HSD/JVCJVX54ZdeXvnuZ2dX/vS90yt3XvfWyiWvbawcchgq//XVN1ZmLW+vvOmzF1bmndRZuebX32Qevsq3PvU57oPcnI9YkdEpG1ul5pyorPiD3kr9dPJVE/5UtipyXDJ4OIdGrkKuDRPCygiEgjjkiKV48J5HeKrmFDnx6qbFkBpLYtURx+ATn/wqeh76FCb61mHJsW9H6s71yK69Bzff9iBmfeQEPLxpGzraluG21Xdi551FfOnzr8WtW69FejdH5qExnLrSh19+O4eJPSqjdvnK/sldBft0EGtf+/0IVdzdaoU4hXwlxBqj2L25n/pHARKKmHfi5tM0500BrLl3A/76+xciyC713Nd/m4LYjnzYg8FlXUh7hrEt2INM7ygObfZiPFREpK0Bd991N9run4ZkYhTrB7OYsbiMY84sYfVfWMZ+WJlK4qejqw1p992CbrsdBE1RNC5CapGyL+mZz9e86TVIDOt+pMutizCHNGkViEbQN7AOkZYOrDjlJWiILUR/KYfd2Ino7huwctUCjMbHgek+NNa3ITA2EwvnN+LMzELUdbUi28F0Q434wy+KWP1gBW0zWsjsFHarZA/oIoTjzzsMb/joWWg/rILgDDqrDUCsE5hLI3HWi4+CNyw99cSlxZi13UoJxcCBhSPz7PGFUCm6yVzUaHPgrAfvm1Z50HNfCpmxFG575A6sf+AudDR3onO65qzTuPOR3+O+zXdi8ZwKXnziFTj7zK/gso95seUXQHZ6CKVbfMgeFcDOMQ5AzwphYNiLxJYKdj2SRrFAFU6VI9/08JOX4eQzT8KX//Pb9LH0nFgeJblG7IGuGBxO6Wx6CjjnolPw59//jQreAh+TpnQrt5I18ppC555/FrZu7rYZPHvobLIUpdFGR9BHv3daBLMXzsD1f/gdVtRvQmuzB0O7ttHZ47XAGG595Do01Ok5iyDWPrwOQ/1eLD+qgpF4CKcdfxp+v+VhBOks1tUHMG9GM7b3D+OQFUXEFlFdt0bxWY7Pbr3lb+hZP4i7b7nfitZ800nPPxLdG/SE8lRy+Ny2sQeHHb4cA/1Ddv5YNAWnqtxjoIa0s3sHLr3sEuzQfSQTjNulwvD5AzTnXfjcb1fg01/9GNp2DOKylTOw+Sc3YP0Xv4zzz3oO6oub4BnI23yzbic3BIjESBnLTvdibstSM8t33rkWvhYPYk1htHYF8bsbdsNfDiHK68sWnIC6YB4f+dp77XWctsDc+OaAuamE2/5wL09dzOyPKtjcs4Wx2cceh5hLbbd6LHKFkMevfvcbHH7UKVg0YwbPte4myMtl/PC6FyD3527MPPEl2LTpG+jM+3HY+R/G7d//Dwxt7UXw1DOQ3LoVpdECNswbR89YAiccPgur+4bQ1lCHxroI6n0p+EvUOcEC8lk6fOwK3lyT3tmH+HAvhidSKOU0I8mGWh1E90MZVoLaj+zppfrlMc2FH+gelx6yq+BVHzgV3//MbTx/7L71pIUTCvnxjo+8B69++VuRLeZw7OGH4rwXHY0Zh/bhnl8l8MkPfxY/vPVLKKXjyO0EzjqnAwObHsT1D4ZxwZteBk/zMHID/Vi3bQ0K+QJmNJUxvel4DGYHcfWvNkJvc4rWc5w2VkRLexSvecmb8NkrvkZA+7Bw8XR057eiPdiIo05qQHo0iL/8ZgcvFeGPeFEa13KDx7j5R7Xz3k+/DF/84C+o94Sup004Dmn9zepta+EpB7DxwUewffQafORdP4KPlvMv3/sA1m3ZhLqdO/AX3zBOe9W7qZvyGNi8HR/48nfhVaum6dYFyzjyOcDCpukolIL4/a+7cfkHZsMbiuCu2yror9uKeH8dvKMVJDhe65wTQzFawMgohcCu4+0LIMOuKd32orceRj9oNZCTFp7qGUsArB4vfea7/4EPv/mT8Gb1+Z9979UfiJ60cLyBAG65+wF8/n8+jrOfezyO7RjDaN9fcO/2HLp9s3He+RexT3fjy9/6LIqVNN77uncjNrwH//HbX+OK6efh2GNOQLY5iGxpEBk9E+CZjr///S/YNP435OmbJLrbMT5zEJ9IHoPjCw0Ym9+BkYWdSCyZiXe+/yPIhUqIRH0YW5tBrD2M1Gger3ndxfj+d39DOUypCmv3he98Fu+5/IM80SxB1fd5gjRFOMTdE/BCr7r6xzj8lNPwuleciY9/8Ap88sfvwAf+4yp85OMfwcBgr43y6xojyKaK8PrDSAwm8eb2o/GO2aswOqMTA/UZFOn4pZMTSDZ4kMj2EYl59I9n8I0v3I4/vvu1qFxzL7KBRlSOmY/CLDp1zexGsTze/sVPw5Pyoy7XgKE9QzaIsArYQKtaFboSR512KDau24zUgMZ+TwwpU6lGOLJSrtJ9PGJcpgTq0TUnjG/+7Kv4zg1fxh136Glh6gsOOEW69x8wnsN4XdsxeP2CIzHmLaA4K0KBjCPDxmzy+pGKpDHhH8Lq/hswv/hSnLYzgF2ZPZgzbQkG6V1nF7Qh0+jHxsHN+NJvf4HsBuYp0NmSpjLe88mj8IWPPET5lFDX6cfFl5yDH3/xOrv2VIjSqNDPccGzfw90X1Ic1tijR60zSI5nsbF7I5LZBPYMj9K6k2ua0lAgjIBWilGOpVwJX1l5MXKVCeSjDQjtHkHAF0Mp6EewtQH1DNs5ugdL18zBrNnLkQoXkOBWYRdu3pbE0Oxm9OeHcM1NN2OU5ZWHyK8/iJe+aR62d4/g9j/34oyXz0dLF53Gh5N46E5Kb7JOB0+CypSx1eORIKOJ+BIqdTzMezDQM4TWGa00u1kqYIYT3vmSvoqm5bdAY96H05ccjsbOdgzrm1YRmv/RHILbxxHxRzEcT6N1PIIH/t9tmHbRcsTzCZTrQhhnOUvCM5AsjSPfVIcf/eFvWmuA571wGroWVbBuTQbD/dQjWQ92rh1FLwX5hFzfJ0hTpKGu5W4HIqdwiee4Y1dQVHTlix6s++NmFLaS86EYgqmYfafYH9Zt4wpSet6xJYrtlVE0hBpQaW1GvrGMRJQi3h2nb5NG50MT2FUXxzj7YjHmpQC9VLxh7AlnUNo5jHYfzfolh8E7UsY1/zuCm382ge0PjqGcIi8swxnnPXW01NITgcp+SWzcffN6LD2uCz6aV3hCmH44Te7cOCqzMgg1ZjjQKyHc7kFxhg+tZx6FPJ28nZkepLbuQCpRwMxDFqN+2Vx4W9vR0zKIsz7yNgRiFSKQXnMwjCKFm6GQQJdh9YY78JPvrUdqQqVr2s+U3j+UnD6yX1KPk+weC6ZCGONQpx/1qg5sHxtAjgPtgJ8tz2A9aRMMBpCeKGJedCbe98LXoDzag0RpmBcraPB0YnHDLA5JNqNp2hx0rFiADbvvtseUipkwwuUwOsoRdAV92HnrTgx3jWLPmiQ+fu9thpanFyePpoNGjiMYCtBfQecpMazbOQgkw3aDz17SkfGgMdBAZ62EcryCwf4BNEbrMRzKE2QBhOsaEGiv4E/JWxBb2Yyh0DgGi1vsAZEidVcpkEWoPYjdqX7cvfZuxPpHEbyjBzfefwfb4h8vGNFjCEeV3x9q9iaR6ew6swVjSCEcCdEy+TgeooH116GY8GJwTxwBmutAG72n5jzedNVHmJwKW6vetVw3GERwNIrd8R1omtuJjT0PQO/nSuWGMJ7fjXRlENuTj2Bshgf3XRDER+MT2DY9QOE9UZfjqdFBIEcCo04ggy941UWI03Te+JXb6duwf0YjaGnqwpy2xZiz5BCE24IINZSxavZp+Og7vopsZx6f/+tN+OCvrsEV3/wZhinU1iUzsGdcj55tQ86TQKw5ilgswjFcHt19j2D+YQuRrd+BRGUIb3/bW3H5q9/qrId+BqhG5zyR1hCa9pLXS/O79n6sWLYI+vI9/WHkC0U6eHmUsiUM5pMcJnhpgdbjkivPhZduf24jC2RXLBA9QbpEb7/kFDSERzGe6UND/XQEigEESgGE/BkMJPMYHuhDU3sGvvTJqA8eh8bGJrz7Pe+1D/fYLaJ/INUgRxWv3YSQ2u3RVC5ncMghy4kiGnSOpvW0jPZR3RuPeNAUrkdzvQ+v+q8L4AnQCsWZb6BEE19hvCK+/rnvEyVn4ervEEPx2Rgd7cbEcDP74Dyk6SO10R9atmA+8vE6hP1LTPFr7lzfu3km6DG6lVqldpPA9qVPfepTtjRN3rLW/GmOJZ3PmbWKeAJ0CH047y3H2bMU3jQQzIXQ2Kw7mBUEabJbPF1YMusQ7Mruxnd/di++9o1hPMgBZTR6AlpCL8G2XbvQO7Qbc6e9wVAVidQxZdm+bjT5IoB/ID2lEpYtW0bUUGxsTd2dSWZz1k+TSXYnCiQWCSIxNAIOzlFOEBBEQ6Gsz81VEKLr7KWZ9gZaEWilDtO6bQrsqKOPsQ8P+oJtOGT+56i/3g9/oAmBoPRQyF4YK9KXk/7R9JSE84EPfAjjiSziuSRGU1kOGbRKw4dAIIhsIWe3bO/85XqGA5EwrVM5QEHl7f1ev/r8XexqQdSFvfjih39KxU2htXqwZPEqBEP0sulh6zUQumPqqQRtpK+HdQvFon1vb3zCbm3+Q+kpCWfLlk0cylSQSVcwMaZv4XmoKAV7zQ/rU3BFeyCttTGCXLoITzmHHBX0O877EOJDmg7XAyc+tHmn4SOv/DiCVNgUBwetPuidas7z7rpZ7EdWn8ekAs/nqPATCTy89un58Ptj0QGF80Tv71x04XnIFfTAK5lOJ81qpWmt9IBblt1oIpFDKJxGU6QB//vp2/G7z67D2UdfbgsS0kkKNJGk3vJiWdvJ+MEVf6AF0mvwPLRyHH1bl5UA8+xWfgo9i4mJcfu03DNBkoBU6kGTVpz29E3QfOfsUSM9h1VkBfUcuS8YxeDEboTqqYeG/EinkjTRAaLImZHTQkwtaSsRJl4ipKjPXubT7H5aSldEjsq9kGO+Re4LeWRZxsjIEL75za+zrMeflHuq9JS6lUjSndXZRr+FSOHYoUCveYwKOcMukExTExfrMLAtY5+zLBJJmaQeivUyfg7ZdIKV1MfcZYNK9K4pKCoofXpXiNFTgPJncrm8faExmYxjoL/vGRGM6Ckjx6W6+lbcfP/DdpzOsFvZI44lZNjyHnW5MY5IWZpQoU9X2rtP6bdIIFK2yXTKxkwanDnrf5g2w25KBOqzldr6+vrwox/+gCU8LSw/Lh20cKSTpnqorR2z8dub77RlPKU8PeZyHol8AilaFh8tjSgSiSKeGIW/SCWbSyGZGaN1o3nmZSHFT9TIFZAbo+/zpYgufYRweGAA/+/HP/qHe8W1tI9wBHdbAncQpDV/r3jDB5BIeXHH7bfikte8DMcedYSN0iklKtcSu0oZuWSa3UZL3PiTrmFxeXabcMhHdLDLMVyfUMhQLyUSExTkBDZs2Igbrv8DM3rmBCPaRziCupaSuahwLZZ77LaaGy7SAFTvFXz9uz6KcF2nvYpzfGKYY6skFW8SJVqyibExOnI+U9L6FG48Hsf4+BiVMLsfw+TxZgpZ5s8Mi075WmNTKGaeUaRMpX2Ec9NNN+Hcc88l9COEcgonn3yyrUm+6667JgVkjBMBriA72jvQ2rUAp1x0KebNmI6tWzaita0J/fSMsxROoZBCnk6bEKG89K3gNPO2tYV6HRWFMT4+TqdPjl6FqkY6h8o9k0YyniASxyi8tJX1TNM+1uqFL3whjjrqKBx55JG44IILsHjxYtx9992mEySwX//615Pdzn1bbd5TwWe+9mUsmNOCGTM7EKCSLRezuPiicxHyFTGHAgtzFL547lz42Mf+8yMf4bAiiiYOEcIBPRlDAXd1IBQJI1ofRZB7H8vTC6ZD0SCCYTqFCtMr4Z5h2gc5bneJcVStD4y6gpg5ayZ6d/dOokd7DRF0+T//5zscQugjyklek+8SNiujtBKS3nRQyFN/jAw4pdEvNpNNdMhaFWilmCv1ED1gpknT+9UDsQH6QOIhQScxR1+oqDwS8We0m+2DHBWsTdaiVjHv3rV7kqnJPZ0yjXVS9G8Ulmd30aunypUcK6dPblOHcMiuuwJaMRqtq4OXDqBeEeMPBxGORamEwwgx3M8BpV6hJ8FryiMU0nNa3HNcpYaKhCMcb4UtrSPgZ4YO2gmkj4f3feyT5sfoRWfSGRKSVkmEw2FaPq2+clDmhrv10nGA3URKV68UpvVGc0sLguxOISIyyC0QEGuaK9Zbup0352oxpHTdM0WTn8edJFaoRMUpRiafxeJP6/F0rmN1RK1gd6/Xkky04qpauu6e2zV2JYXrwRI9P2F75Vera926K8w9ZnkmaPlKDFN+yteomra2nP2RynX3Lt9ufTQE1l75T9apagCc/ypL4Xt7076kcJUthpVCZdXKxuXLTe/Gn0rVyvyL0CR43MZwG0BPF6nBhHy9N3qfxx1c0lw34xhJHdEaTxLBZ2H2J13OsBrZT4JG2Sob/tQDBSi3gd0HdMSHaH/gsGfpXHKLV7SaslyyMkkCi2iSB50qfg37Ak9NzlVSBEUUPzp2+ZGe0fH/UfA8Hpk4qjJzxaonqGzgQfXqNLCTlYmIQHJupBAU1XBhybyAKWRAZVyBwwEaBWuRScpDh+55Le0t0uFJbLntJ6rh1x6jqx67baiJEwPfo7JWBIuslDxWhlMyndz2B4Kp9G8KnnCkgR1eD3s4ldE7qPRKbIFCeHCrqYnhqe2nl7U7spxyoQqCSafJQOREtby4qQw1nOy7rhjArD34T1pLxDiT2k3HIveaSGG6xjQGEP4MDE5xe9tqCgmo9vy3zGh1jZjq745VxI3xwfSPBs/BkMuzy5D2NfWYpH8x8NTVtVBKJHvBEPcaAuiC/RRkzWrHzrmzuceS/V6tQ4FIJiYjV0BObi7ZY9dsNIUIoHrrkr1RTqAQGLi3VAwzcCqNzq0xudWCR+cKZ2bqAJOmbm9x1h4GEJJelu/UxolfC5h9ydWtpEcfkHQsUB2IVIbLhPjVuVPuEyPJ7MnEf3bIaQkCxzRBtXc71XWGSe65AOJ+DsJ9faAb7gjKyUoNqE/YyFeqRuA/VxDMVeNPHikHAUQAEsn9tplUOxNG5MSS2MBWAvORE7+P2TPg8Kq0pMVSmLMJgvrpywvGu4YsJMXTz9W0licv2Rca9GeazlLqlOTy/lhgebpJvKk8d3M4+WcjT2NTe0WjKwlMcnL1TDDgR6FUdF6VSFKonr5SQ6jXOrGcBnW0gvpjGX7mo6tOu1YrzWOl0RsFzRyacJhE5xaH5wrSoRVXBQjj2nVumjrTZV1RVKd85cF/IhWoMvhzuKuh6qnxrhGbEio6f6qDaSvFqUlmGslh0yZ3Rc5OkaoB+yU1tu6XKJ4LOBU4lWoKe1Kksg827dNLjtkyYboM1TQkg+xDwWJYl23jP1cW7M3WU0lqBDWcwKY5DIvDfBQu4BhVd85eQqi2DuP6/I4Jmzx3r1VJs2PSWoqhu8b7QMRNRzLg8ifdUXtu/E2JpzCXJh3uKWRTCtVkey9LYzKHKgO6jcuBPo9qK+hw+vTTfph8loiKQC1MIUrz8NiAUjUN6qlqLjWkQGJRzOeQ0JWGYmLXN61SpvbisS9AgVk8xjd58h/zc7WQI3BpCCaXqXCzs7jclIcCnehG9iZMXnNeKOtoNumv/ZEAUQscnWtvAFZbcrNwlx/+JukAbS1eHYmQN5875yVOuFU0taC8nDIdco/dlGrw2s3J7eCoWol/AvLUNbZWTLtUe6UzZH50w6inW3itjESUvY3EmF69zz5IrThqE23V+BK4ozdqSJNyBIQa0ABTJQHYnGWmN2DK1EyS44lZTizTSV+lGs1SS+7k5GS1GE2dxvjhn5koXdOmtp1KrlNtbabJRPJG8JnWrfKmGEqucZ9I7Ne6Z3tJ11XX2otKubf+T4z2x+gzS57m5k41vWkQkdtw9gFumhLVS73XZF/VRDIh+rKewrUYxT69zHCLR1J+Onb8FQaojTzODLABza4zHsMnwco/99ok6dBk7Ara0SI6UztqX82ejDtxxJ/KNl4m85T2rOmt5Etf+XLlzyiMxxNzqmvK34cEC+XDtJOOFkmHrFtVpT5JUhq3Fv964HHararC1T9Nc7BOGjHpmqOi+WMju5pDcRxTRWHyWL1Yn8E308Ao9gHiGuBYD1XD8LLykpbRaEeTiBZPcuM1x3l28je52qkOXNoHWpPtpQZ1zKlDKsN4VZ4qzxtweKiSvb3WqYrFm/wKvf3TBUmCXpBpHJ07ewd+BD79HQ0exL8GlTrWcrUq+6Z1HKrl1iXlpXA3739dYruroatAkYD5JxAIEPrVkj62rJlaNZTdgLM0jtnRsT6jax9arp7b4gE6Pvq5eUtwZngsCgN06PZkngpYNnpTkAUrkfJkfvwnjiZ1CC+54reoJOOa/OmzUS6pcd0yDCxVH8o4Y1nKb+/m1FsQd24yOn6We8PRCRFPjnYV7hwUq4687kSrkuLtjxTulObm+K9Ins5psytaiucKUkCSgCV8G51U628myxxfgoV7AwUbxABAmkzPhtMaA8V3N9NIVVI8IwpdIxw1lBrG0rvXuHM+b06yeM6xROyCRSJXbAOazpmH8VcNs/txmr2uMWcqy0ZVTOLyrjLdPJzMnWOVpdfUi7Q+S3U2Dc0/A2I1iUNKWBsg7sg1g5VE2WvTsbJUuFOkkCcS108WQG7aZ4887Z0z9hGDUxESa6eFavmCFvdLuxAwDDOwKIoJxGlwAc4aXkLRvkrmlApo/MmUmcZhHHsroUlWYmbaapEyWw5A6Vew0W1CUcCyxlIaK9SJbC1RTUgyllyH2TVhiqvo3LugMapGE4k3AcsFkkifO3MAL/Azjr2ElD4S/SKLoYkfc5TVgJKOo4tqG3QvQPYlaSZncFILFkVUmNWCmwM+Zz+Vnn3QuOTp7JzLTkXxqSdSUnpUTxLTx8yt7vwnkyNhShtIyNYj95GMc12CLmoyT43Ky7anTJS/ZCUhCzgGDoaZKRPxsqtdROZlKQ7jGpm89l7fH00CS8Bh4+gel8BvYcaH+GdGtdmoeF42YNVSiSbLycY0hUf8M67DT20GTGyZ7I/kMwkszIDx7JNQNbSP+CzPfa879M8NHvsoqjWrRk+Sg4BDIUnHWAA3t130Li0BR+JwrzmbApx+a44wN5k365PsagKRpbKEJEa0WxiWlxMoDSQZaqSnD/cohcc7gUtefRii9dJ+wap4rTAjA7E25iW/xogtrp/zzmfxxFTmmAi0iqCKaO8cuubM/clcSzvoTStaxifzbMCmk2wdax8il8prEhgqgJvkxyDVUVrGBY7KV/i+wBFVebe9CnfPVd7U7Z+HPB2dM60q0igSpEyEAxS7bmT4cgXAC7pkYSYFnXHvXObO+elekusjSBspzBqU52Wt8+bPWRQmDSTAqAgeV/RajQAqLXFE5gQQLyextGkB1t3WR/golkyIHlFSgWxuOeg8ln9mGtThjDGrppY/lLSgVUujC2xMwtTjPAPn8irQTFoKkQHCORQ5HzypCaiSCwZdcqZ7ZOqtJpOAUd0EIMUV0NwpoydGiqz8RE5+/0xU8318Mif+WEszU85157y6Nw1iXc2Rr+0FJklGddReO/6sQas90DQRfzp3TZhP7/mQQJVvNR9zfvxsgOkZ+JflMJAeQ2mijE3d2xGKKK0cXqZXPJkD7uQYywRavspHP2lIxnNKVZZFZOmnzD62jkNCAUGhDp8GHCGHoNK3t7W5OJE500/xNPpyyarLzYAjsizY0D5NlMrcOxcccTjAUdxHA2dSylVSBG1ioMqExZka75+DKF+nZu4CLH06VmEGCAmN4RqN2O0GAscBmgMup+EFFOfYraTCTKDcyc9wh/Z62FPaR2BSIvvxsEzT4Cv74Q970TgvguCiNOJpaqtc0J5FyvnyaJnRzjw1IalGsqztn174ZeAUmLSJlCkCBjavvrMQBmYd04Hu0TRKjKu6GH+TJPCx0cUTN54ZCB5NApBkIPZVVzWw4pF/XXOqb6Q+Zn4bL7sd7tFktaghnasM7Wsy+yclVks9joIuaaIryABuCpPR56Ze7Gc42Lj2SLAJz6mYVLM5vmw0d27GAGVaRCJgLua0OgJUKoUJSHoOQmE2b8TwInJoXlAPz7x+TGRzqKQriGneiPwgrA8772I+KkPxqTEIAk0mVjGuPzJkDLB89fYSguQ5E4xj5ont6M/1Ij9SsI9KCxxOAkY30LFzmCWT1pBmcvjUz/DBUHk+DlB0x1x7XXBqJONoYGN0gcggxVMbcjB7M8cqRuLbh5SPyAohuSATc27kKqP/hESHWSMBR7XuHRFQbAxQhR2cOMfapHPMVFmAwk3EBggvAWHhdl41GszAPA/t5bgySCMhA6Dyptz0mZvGRWGEl6bQm84jm2AeGfpDvFCO+BDzR+xlldJaet9rLalhlKcMkPYCkPw2mbdSoIRoSwjdyV0oxMvwj0epufT1F6eRbW5osuFIbC/drDXTx58t37A/p0ynao7mqSV1Av0UbVJjGS/OoeLLqgpQkrMB3sgFiCOzfUmJFXFKYf9EZDVWQws45ndwVKFRhjb1FH/1SSlH9arm3JuZYLjCKAlVz9VGOneqrLx0xMaoSsyWajCaYggDjm4DYtNK6DwmhIF43F5lVE4UoS+UFspZeAIe5PoKaCx1oKzneARWlcn0alRpIIMpG93WKZsmUTXC9n3+QDiAUq4I7xDNZllaomDlK60BT209ZZOp1a0J9+dccEyb9qqOwOBszIlxlbOsoaRlm0TDvTCgvXUmHhjfVVHtSwKLS4rgbv+8ZFVUY0wCSBXkBY1etHc0kGNqbE8w2aN3vKiw2sXqJiwdqycKWMxPAnPk4MQxjUDT4KNfUtTQt4vAOTGATYPbMT6YQagQQqQuiGhbFOUgG58tUpogbxzxFAmeoEZKzNPBsA74x0ICfuetjAxmWdRsXhnCJPwtDElRW2TV0lVWLKaceYcnVwEo3MCiG53aMx+BQoXoATVFN3PETdVzN1eruIBys3XJSad8ptKUiJMkobkw1LFLOrca/lMQOaF42MgCj7SMXtLh+EHyVXwolqkFbK5DDaLeKiE6oLBq8dh6v7QRfzZf5Fxh7g4wbV8N0yejgmyIYjGLbCSDGcd7MJEfRnEoAE/Kh6y+bESurAFCNGkjZUTyMfm/9Fc0tHdHP9UySOJHj3ErTMl8Hpon8t2xqgNjE6NAgmmKrA99t4ppP6ZlY0+2nRq++tOxR0sutJePR9m4DS9guOSCSJtL4lmbCyarA8k6EMkBqzJxC95bBwcUbri7FylcoBGpsBomnmUSZ1a52sksMS8t40wWOmHyi5y3WDkVNiFxc30cxVNMMwU6pvTsSlWCai+RzEGuFKQjm8Wh57Zhe3II/f0VpPI0LVEfgjEfCjSZGW/Wno7EWNVwsHx3OD5JTtYUpxiRdiDAWY9cOQNvfQW7BvbAU2A9cuS7TPRJm2rOhp3BgFIlHZt/IxK2WI7O1GVcAOxLSlu7KZK7d2kvqvbmISFIKi5odKEGfZPh7r6WBCBtjrz/GYjWRYwKKI5GcTaGsDFsVCTfhqS9e3NQJsk0CsltUKfXm6djjejYFUfpG5l8eZ17X7iIky9bid68vjTjp0i4+dn49Ef0ynw/NY5uRnrKUfgKus68rAGYu0ZS1bKk7VwS0G24TvJTY8xeOQsev/NKe2+a2pCjSZlL45rsSb8qD2kyFzgO+AhWezlFbaO6pDBtil+71QLIvf5YNCkVkuS7v7IORKqBC6Ta7Zknt1XMbLm+jd05p6oQMAQk+TjurQCdm5OoA5LjSAsrbkMSXMpDoGQcVdUBmy6xAdlYncuC2JJYjUSecQPUArwWCFPL0L/JFGh+aDL9mh3IlBAp1Tu5Mo4cb7fRRdIYpi0pe2VvoTyoeIqIxsI0VQRSQf6Sytf4itrH5oAccsCulA7J4E4q333IBQ1jyymfTLM37b7kZnIgUIgHXXPBNjWfA6X75yJfXV1z9QXUqoB8mSoYrD6aS5F4KXzWU1qDrcVoDihsQlEk4LhhjG+Ny3M1hGkH3U4glUt+5D0T6DypEf0l+iJ5p9eUaLJkNsNeah0Oz/Vd9iKBFOzn8DoVJrgIYhVr/DEfO1FDc085mxESK7yol8n6IwUEmyMYHR601/oFslFdZDxH85iGEe88cacN3CkAmSr+q5IakXVn51kSmI5Ljj0fg7t240OnvhJLvXVY0TDLbrUMFxJ7kzyK9nflQGEusN39Y5Fk5+ZDOTwL5FWjOabKMUnaiynzcdiAaiyJXddM6PzZRCA3u4mpCErBdKqKRkWOxqrAL1NH8OhjSNbrwyUsP30+hip76DCzUT0x5IrUNHRiha/MGEdheefFll4tNA8orXkkjpxUVPXQ1hpZB9V1/meZ4k+3K4455Rj07O424FZyiq2IFnmSzJNiQukj5Wt5KE8d7BO3RAcfOO3w4/C7NbfgktOei+EHdiOVyKB7z07MbehA2CYcHDnsn4zjmk3nIqVxOpCzubQvr/+sRAvjmCKZFvNfpGJ0B5mbbL+uCUFO75QW0TE3RivT3lgDWe/lJZsHcUSivIoEksIKyLKHEhzFJMozEhyi69X4fsRzVAtJP4p5mqegJvAISH3gSWAihppnNiDjIbiqM9ug+SE2qrIV09wZOFWm6sEOwCH6tNlzOPrK0T0iCEvOd5oEMZu/4aZ0Mn+TZEBUpk6jkgsFclMcL4f8RVx1z6/RkxnCZ279Mcpn+/Gr4TW4rdiHG/oeQGryOS2XlK4WFAfaanjYh3Tt8UgfpnCFUVv2M0fGvQDk7GX12RREgoGFYTIN0k5FaR3TLlUBS+OwUXRX3Alx/lu/UqPJlCmO7AmH/0UCsXFmCOPlXdCnobz6OlixQt8kgqDPbyDT24psH+EonX7P2O4xW0Rm5XIz1uzn8CFNowcWxav8LE0TiNcjjzyaUQk0llOmj6MRmPHtsGj8qZ6Whw39ReK8SuxAunEreQTpwKse5rSTFMtfF0WGgKpJ8QyQSqvdnn2iz9N0pdpYjT2pXUy03FfUAxyJK47CNeISyVE1AKnhBJRaEl4YT9fdvXrI0tPmYJe3H/kUGz1HMOaoNahtCoE8SskS/BMBZCvUUk0V1BNBiYcrCBTUxASaNJyBmkBgnuLKNA1/+naFh5pMI7RVxx+CrkPmYNP6h5EcTMFbZOO7RNYtD/Ju9RAgea4L5ogTLM2REH701nfjpKUrsXx+A5Z1BLEgGEOxPoTkOH0plnzqqiOwbdMADm2chZ35IavvvmTcVbcpsjFyyjyw5nGv1+YzlVzNVbs9s2QlmvzIoAMQkcswVWIVABK6M4ej+E7FzMyRNG1v1xTXyUw4m0znNLZ6O5DNSlvIf2IPDuqFu3oTHxuYWlgg9DdFUCw4o6xAWV8NV3nKU06xAxojhpmWJEkrFD0pLDxsDs6/7CIOqPI4ZOnh8BE4wRKF7Gp3RneXlajiDkcKlC5TnDw++b4rsG60G+t6H7IP37bXd9E3C+BYXxtetupsLG1uRjNHhs9tOxz5eAlnzDq8ysXB0GRtngAJLLXbs0+ezs45+oCtAUcaQoLdCwo1vo70TyJSzxeg9OeofWtW+QzOZYeYyAGTc6zG91WCaD+qDjvaN4GqBiW9rlrDXsbxF+tQ7qWNoZ9Smclr5SxCE1FUNvp5zAga9lcBaCTNoV+1s/mpD0LtPrzxw29EKcY8aQ5byvX48OXvR9gTAUfrVhcXbEKK+T5GLrJqSQ5wEd/50vvxpis+hzpCrat5IXrG9rDUJK545yvxua/8iKmsgpbi4OjpAMFU3p85MvE7wNE8D0+r8nUApQs6MdiwASgu+hXaTAsIZNp4XRnZrDRbxtEUJDWS/CXGKRZL2HT/NrRV2pW53QrxB/QePvoT1DSVHD1qJqMVY94eZAaz8NAv0kOFLnAUV0Cd5IvxDbfNWTzvdc9FliO0ieEEefEi401j+TGH2P0wmal9iKdOs0nwU67VkN6bLvMdpw+0aWwz/ZwUIQV7D/LTQwcu24Q3uT1WvGePDC1OY1PI3KlN9F9LL9Vb9SSls2kpqUBA/6RAG+MCRMRDvbTRRlcM189IoCIIfRwt2USgN4LpxTl0liso+uln2MrAAvNmPKqRvOZzKnnU+RtQStGk6Rs4NGlyjOWy2oCI+6L5LOKGI6lgBidffDx84RAdb43YGMPmhSp4/huez9z1kmyHJw3P9Svbij8nL6fGBmHupXH0tjNQlwHDwymUmJfq4Pc6b0FT7EC6EefOORGXdp2BQwNdTsfh9sRI5bibI+29JK7cTTJ0NwGo9lrt9uyRL1bXcKX8AAnY9gSMcx+pZMJSExlVweLO8Yj29onq/2qjTv54bMNjNoCkG0EIfZsHcPhRK9Gf6GMQ82FrBzIBFEYLKPnpfDd7CZ4okjvz8GbZYEpbLc/K4aGZH/Ja8GZxyZufi0h7E2INzejd3W+Tmk31DYxUQaYSx4zOadjwwFarl+UjeRu7+letmzW9U99mfwwfWvwanDF9NibWj2NaKIp0IoVXLroAh2VmIlaKoDPXQGCNYqwUR3tLK/oSwwTpE23Ix4KZI8d/FfI1NLRcaXM1BIeNoFg3zbaajyBfw2SsY8cvUhvItNgF/plfxHQiaR81gMCnMLudwHPlr8lDAyijjuwYRv20CFJBqf8IR1R+5JJ5aqMiPPUBREseFLvJhxbIVKQN2DACr08FynxxKwcx65BGtC+ZRq1Tb6+n1TNmMjVd02ehUMlRE1FjxEpI05SN9KdsyG4d3mGXNHlAkgyATDmDJZ2LEck7mnB2pQMJPRQZjmBncojlJtE9sQXb8nsQJ3h3jw5ggtpNsgnRDEs/O1rMhLQfmgoeF821vPxrEDVP45VqVJGjUagxeL53bkUNSDBxs4XlVZnozRUGMAYYgHRdAmNW2rtPlDqbZquduRxRqejH2aefgY27HoE3xrFWLoDMaA4BOru2hqcQQq6XGSm6GrwqbwMff1oiUvAncdhpKzFt1kL4AlEkJvQe9TwioRBi4RhNZYn+dxoj6QkE6GZtXbNN0+nkwZ0N3l+DOWGrR9YjPqOMXfle/LT7Tu4H8fD4VuwqD6KnPIqXv+ZS3PTgvRgrZFAOl/EfH70Yp55A7Rccwxtf8WKE/F7MmzcDW3fqY+1VgU3SVPBM5eFfh2SXyL8aXaZrb1UECptbqTa4tIjuA7maRuCwhhSAqKGcNT+axXUmFWVtDHQKY6764giTVfGQw3XfvRFfuuLbyNLHofsDf5o8xFhOroRMlnHlJFVdg0lfxTUzBQ/a29owvW0aJgYn0BhpxOIFy9HY2IxEbtxubbgdoL6O3ktTCSuev8TK9kr1WT5uTUXGlXNIUp9ZOX8OdsfHTFPKSRYrMuWqSwOH6j4BkVsy68UXv3QN1m8Yw6zpy/D3v/0d29evQ2uDbspYbvZ/L7ll7VvmvyK5fdrZiQiG2vkUa4TqsZFOqubMrlQ7VlkLkamNXO2lGWkJ2kyFAMZwaaCypn2VnPm+7cK34Jtv+Drzo8kJsYnKEZRCTJMpwFckDxyhCbx2/4nZ2Bu4eF705jBtaTuG8/2oa4oRcB6M9PahJUwQdR2CUo5F+HzEWBHrt69D78AONM6uYPlx88mR22CqiNuAggbTeMuo8wbpNlewdMWhKA9lEGCZWhwXYKju0MmRriun0IVWvKXlJTixPAujEx78/Dfr0NR2GHbuymPPRBk/++29dtPi35koF+KHGwc+tunrfBoaaYRcKkrA8jDU2MKMtBEvExjSOCJpH4HIbnHoIiOaz6PuqzhVoOljCSLpq0qRmkpp/EF87QPfwrte93bMnTcHPn2eTF8QzxjsDHAeAUYNzDx0T815eqKIYDSPxpYmWymYZ2P2ECB5ON8tiEb0LYISRsbG7C57XbAeUTb2qvOPsHyq/0iOahNYTBQI49CGWfjE0a/BHZ//Hd7XeinO7TgGMW8Ml8y6CEdGZqCF2tHf6Ue0IYNbMndjLFhEmP6Xctg9MorVm3sxknS07GQx/6bkPPTHA3N6uZVLedM8auzJJxW4U7xYXcyAIc0hR1gAkpNsb+5imIDjOspuOg35qzrIggx01WzlQ23buB0P3bYWr33ta7i9wp6dKxXlnAelyMxUmV4QbnguTPojAXiCHuTyaZs2CPjDaGltoOl4GOFQHRNR6xQqaGpswfSuWRgYHMbI+DD6xnch1qkFYlX+qkQo8r8PR3UuwomNh2PXxo2YtmgGrh1ejWRqBMsj0/GX3X9Bqb0RQQ9Hgmk/NkyksSHThwsvPBHLO9vRyBwSW/YgrEeNHI7/7cmr16EIGOb4cq8JOgMSe3xRjwXLtrPF1OgTYxPW8FrDIvNhU/0GFIHO0TjSKAqSRtIIzZ6YqJJAZA/cyQZVSY8W/+rq61AYp8PMYfuH3vgelLJKr1Ga8/SYHhEmBknMm6Yl2hDGnvgAKnkfItEIR1kZDA7vxgTDkqlRmosi/CEvonVh7Ni5FePxDBtcX8RNYelxi5URqRZAMjAl3N23Hl/ovgZXF++Db2EQG73rcXtqO9aktqGnMoH7dm3EYKGErXv6rAZaPDK4bhc6CNizDl2F8pZevPDwEy38/wJ5rcEJIE3wSePICDmGSuKRP+CQmSGZNv7ceSFnJKXNiWMvUWK4vbHCjnlB6oIkMBk5p0aaA9LtDj9N0Sfe9Vm0RWYilUzjE5/+EEvJ0uTQ0bZerNGaw4OBlo58NBJlEQHU1TWjf7gfewZ7MRofsa8Bw0PtKY1IPqSBAkHFr2c+NEyR6tC/lhEj8efUl+oYOV8ZI+U8y5eXROTyso/HHc1N6OneZfHoWuEHG/6KmzhqHCglUG4L4+7uh5F71AsR/j1JCx4oM8328owgsvW7bCQJ39bB6JibaSaBgnvzRbgJOLrtYJDSZKDymASLjp0jvdbNzJbONYoi6dPz9qIDDfm5hf1R7Nnaj0rOh1EM44PfeBfDM2wwjlnsaQaWQz709tFsKocyRzlb9qzH6jW30VnP00ejeSQPqXQKI4kBuk0p5IpZmsEycmk2P7eJ4Qk8sEafaa0CeR9yG9zHoXYY5fioeUGyo5ov6qzMxFde8gk0p0PYvnWQ2iXCejnOf4l+YrAhhrt2bMe24dFqPv/+5ItGm650huCO+WJTGig0MNbiLGkbaQ3TUNwqdKLtmS7TNvJvHEzYumWmF9DkPOvpTldLiNRcSk/MWXwrhz9dlgOcLxbx/k9+CLlgGeMjI5io7MRhJy3D+HgC8eExxtZ0ANMxcTFPfRAB9uwZRGY0g2kz2wiYIeZaQktTE3bs2mWfdsvkUugf2oNsMYX0UAGZVBa5/iKKtL4OFw6JQ/GitUNzg+1o4/DeHwjjkGknYmBoBzL0/1656Dj0xzegfXoaMwoxJCrDeO+Kd2DBRD3aYn4cOXcRdvQNYCKXpywkByfvf2dywEMwqJHZttb40jhsLTNPanA1s87tdSiWTE2vhnQkJGDpa2wOzBzTpXSuPyTfx/GjGIM+z6TJs3hFAq2CI088AjNWLjDAKq+cHHd/CYtWziRYKhjaPgJfhRrHI4+ijNaWFqSKcWTzXvTt3ELfqoSmphbEglHs3tGNEIfwnrCXWiSIiZFBDGwZowahf9RLU5SVAyXeHFJXEb321JfhOZnlqPdTkwyEERjLoDFYQk92DHePdGNtfzfeePkb8IO/3YwXLX8txh7pB+YnsXZ8G5atasKagW4saF+AvvhwtXP9e5MvHAlfWWJjOTc+OcISIAwUjlmSjN23n9oMsitqxeF1c7IZojkYgU63IqRxDCCM5vgdBTNzIl1TNgKZSE8jSNAXvOwCjFcSmNExzb4/Pzi6m/kWqA28mHloM5YdthwP/H09PEpPJzsxlMD0OS1II4V8mmVkWV6BjrK/jHV/34q5S+YgST8kU0yglCpgvI/xkmWEixFk0/JWakmcArvoN/WVRtDVOB2xfAg943twe3Y7fRshQZ0IuOjlF+HaP/wZf9t5F+7JriNgBlHJNuKMyAloGo5iWlMnVvdvtvz+3clH9XylAUGNbY0qDUNVbsN0blXfxhxQxWGQzdnwwNEzUvvUWhKt/qS+HFxYckHI/CX+FM/VQO7w3X7UKC1LIog00MMJBMgU8/DmkC+nMZ6cQF2oHnn/MI4/62is/vN6y5pGEhMEUH1LA7UUmzcFZEbyyOcqSPSmEG0PouBJEYR9BFoWaQKmQvDkRrI1WoGMiOkqpQtZ9OVG4Z/jxcb8dtwb32FcOiTHvYKXv+j5uOY315kLJhLAIy1lDIQGcF33ajww+H8DOCJvib3VaWA2LM2XTJhMifOiahop7qVbpEkMOdpIChUA3J/bBhZOx9V1tOUf2WIxRtHSCtHehVhV4gBoB4XeN7rLFq4nE1kE/A0YHBxBU0sMY4k46hu6kAsUccx5hzvPdKnAIsFLVyfWUG/PohfkFA8kxQR2b+tFfDCBqCdmprASr3A01+ncNpmkfU4mqbGhgVVXTdRBpHFlrB2e0+RFyk+DgJDX+Vbo0UeuQk9vn10XuX3n3528zuMqAo0zAywyYREkzgscBZ29JIEaKVDyrG4uiNzrpmWqx9q7GknH9jYLpjG9pSlgnqbKSYwm+lAo0anlCC6bK2HB/BW4Z/XfkC4Pm9ObL2aw7Ox2nHHpMSC6TDvGhws4ZunR8IRYIkdg+VH6XvSsBZzx3nEkh2jYEmmsXHQY+jmaKwrIKtw2l6RV9m5trU2YmJig4+vH7GAMX3/eRzHDOwt1LHP3lt02bdBWnoWX15+MRm8dLs4cjyMrx6GuErN5qf8r5PP5glfqBQZO73JAoAbWz3psjbaZBAflrr3rt7g0eS4wUbtocbubxob31eumNZziGIf/2BiRmRQ7zdWsaTOQztAG6ZkxtpI/VEZvbw9a2qYhnhwnSAjy0CDCoWb0b08x3zx2PLIdS49dhqFdg/BSG1UC1JTkoUAQphM5hFP12P5gD5nWrUoVWNsdRFVmqnT2mcfj/nvW0IxxHEiwrUwuweLWTsyf34h2fz1iuypY6V2GRZ0L8Ej8LnT71qKdwPHSLAZnNlFT2nDu354MPJKdwYUgkVYwgJBcQImswSVz2zn+i0vOUJ+hMlPcG+CIE9srjbKrliHSjU732LlQQvuSFgwkB7FgGkGSTiEUrsNEcgzR+gjWrV2DemqDgdGdaG5sgTfiQbgzh7E9BeSH9VaNKFYcfgh2bNtur6fz+B3Qz5k5B6ObR80XcoqTttGBW7Y0DWvCEZzXm8eSUCtOaTmaI7JxdPpn4bCWLmyhBroncRcGOOoaSI0i11TEbzfeh4cLm7AjvQMnth2FdszDxqEBbK4MYHhi2HJ2S/h3Jr3J4EqNlFyZ6vkq99zW5GhzRVHd1WocAxVPbdJQYKnGsQVmUivCmDaSgYZxzIQpHtPpqVMZxjnLZyBRGUVDPYfWE2NIZsbZg4ftflolEEVP3zrEmksY58gp5K/DGEdB06c3Ytt9E3SAyxgZGuKoKIcZS6cjHk/Yk6LjfeMOeF0GjMS7y5SOyZWnhCsveisOyc7F2sE1CMQyWJjvwCO9W9GCZuzGEIEzguVHLMU23e4YSZo+HSulMPvkObhx/a3YkWX5FY5amWNVBP/2RHdPvU8VrgGJiLIVIHRdP9M0VczIFCmq3V7Q0Kzaoe39grq7zj/l5aZz8xAZoHTIzQFcGYFKCCM7E8gXPFi3ZTsS7OGpXD99MQ610xl0tISw+e4UHeIYsrymUVgk0IRSXQFLT5vNEsqIj6Rw6HEraPoqCCPi3K6q7C13/6T6SmNW8NHffQsf3/pT3JHrxjEvOQVXDfwJazCA+7FFExj8eXHWSScgM5qs3ruimWXyY448Dlk9nmEkAVWF9H+AvLqn5Swwd36TJOWgWwcyRfyZVhFRTtYghiX+NMUs2elydROIJr/pSYBYttU2NBCaNlBU5k8waZKxd0MvYp56DE1kOTzPYveuPgwPDSMxNoxkdhztnXXoWzOKiUQRo6PjCASjHJ2NYCCxx2ae6T5zrF7BSP8Y0hN6FFeuq3yuxwKPSHqPTGueqspYJl+2h3n16nBdNyPrKaBz1nREOZg7KboCizjSmuGZgZ5ND6PA0WkAUcaWXCQEp+7/7sSRJjUDHVNX66hxJzUQ20OgsdlgDd0lW26mcRRe/bnRRS5YBCpbg+zI39JLYwmMFl95SWNxT/0DXy4M/0AUxYAHfeMcKY1VsLtnDLv37DQzNmNeM3rXZhHfU8bo2Dh2jwxyVMbRld5C4HPAzfZFLu68IcwpWKjW/vFIAPNSX2lpBpCc6EeBMqn3BTAvMBezPO0OJnLAytbjcPrcM7GiYxHecuoLMKOngCNCHVhBR7or0mx1eyIl/jsQm9d/pUFAwmfDm5YRWKgR5PvYOX8GCpLF5U80qakEDv4mgWFB/AlgVZCZluLPQEgyjaXkSlvdJ+lLzF7YhVQxzVI9yOWE1DLS+SQd5yj619C00ZfJlKkTfHo/YRDxoRxKewT5AI4+6UhsXLeRjptAI3SqLO0dcpaHVAszYDl7j7eE5Y0L8fHl78K8oUZsGexFQ7yAyxa8FPXlHhw57Vjk21LoHXwYW4u7sGnbBswot8Iz0o5buu/CqcvOQ2KUIzuiN1lIqIsw339/kgStgXVkk3luvdmhpSlqG91GVdUIBjBtNG0WrrTMRkBx4yidyA0zR1mRFCIQWTTuGU3TBZ6iD7tu6UNjoBHZQMHmU8bHNZcDjAwOINRMLTkWQWHIg4GdOQzuyiJYarR0Wg0wZ+Ecx9cxYLJ0Ou1y3J3Nhy6O5L7/vatVqEXRkg6vh6MzOu2JTAKR5iBHcgUciUNwHEddDwzfhs0E8F3xbaiPNWFoTTfaR5oxt3kO+gPdmPn6CDaWd+Ora36Em3J3YXtuB4vfO1/2704ejy/Ejq9lE47pUqO62sZ8G7U/gSWQ6IXcNjusdqeWMQAIeFWQGBkcSTXBajyXDGRudMUR7XNOjdLJofhKP1J0jD1J+k90aqIcIgcT9RjZnkU5WECwMQRPzodcTwbIy78p4dNXfQIffvNHqDEDrIEHazfuQCTWiK1b1yGbzSLsD6BvTx86OloJzDKG6FO1tc7ApnXr8e4PvBENlSYc27LEXgWzYWw7NUnFXrxQ8QZwyvGHIzGxBw+s0xMRlAtHVq971cX4wQ+vVT/7P0nyTEzz2PyMwFAlhZu2kCmidGS28vm8xbEbnwYcR8OIzAxRpgYUgaEGEIqr9K6GM5DsLWrKuQeFwTKCu8M0RAEU6dNUSiybGAlx1CXH1ctRWXlPCbkdWXjyytApsKxvovLPR2f6la9/PTpntKKhkX5RNoXhvh709+xAemiEvPgxNDiMXCZnqyXnLV+GX/z4OkyUksguyiHdPo5hZJDmJhnI2Tn9xNMQH6CjzqJCBOf01mY8smGdXf2/Ss4dHDau+xPtPeNPYKG2EWCc5RRaviFouQip+kNVkBnYRO5lERtUIzrlp78DkuIzrnTeyOYEOovtPCEoCrRFzDvWHEC4jt5NMYjiBANK0pZuQWXsGRqwI32v4jmnnWbTBsFgEPVNnTbpGCCfSY7Q9GmBoi0gIwCJSn03KlOWvctjwZx5GBnSgi5jxPZBVmmlZzlOzp6G1y28CO8+8gLUF2Zg+oMdZC+i5Wr/J8nrvAmUmofmRD+7ecm/yU2XhQduiits2H7SXHHTH82ewGX+BX8GLhO+QXCv6WKYzQVpvmcKWRzlyy1QCmHX/QOI6X2CbHT5P51drYjV16EwojgaGal8lqahELdd3Tt5rrkl4LWXvhx33nY7tQ4BsXA+OmYF0d4+gVB0Fwr5CZSK48yW2tZbxkR8FK96xUuYyo/WtkaarVq/paJBFh4euwVNDfS3ugO48aG7cGbdImQ8O3Bs0wzM7ZphZWoTR48m96o2VsS2/cf8VyLVhqSKsAEEFhcpB6JH1dlxpm2hPEFlIJQJNHCRNJQyPOifReeOB9JWU0jLPhRBJjBPZiqZEIqbPQh6/Whrq8N8aoXhnXGHO9NwzihOfngoFEF/9y5i0rqA5fP8C85DF83LzTd+CxX/agwn/oBI23b09X8QvX0/wMYNd+FlL7gQr3j5S5iuaMJoZ/wc66LmdRiuIEKHevPYIL7R+zsEZkUR4DmWFOGb0YJxDGJn/x6Wpgd4nM7jzDEJ3Dy2epJB6yziWbxprxIUJ8xU+tQBnXU99mTh1Wb5JyfWLFhtVZce3aiPJlVe8R4/rmQXi9UhlUoRQG46tzwnvV7NIsDZojMmcIb8efjrAhwhdWDWsumYf+xMxKaHEI432SvnBEatBEgmU/DmcxhNpBEvTSC9awR9vWkM9I4gzqG/vZyH9PDWn2DHphuoicbx8Ma/4pc/BzaupyNFDVaRyfLoUSPgvz92Bf7rc19BOi0+SoSBH8sOX4R68nrXQ+vQEG7CyUfNR37aGBZNOxTFSBJ9qRyG+0ewp28A4/EEyrmALU7TxKPe/+ys/dZGqNsxIRLgyJFY8VNbx+pDqGvwoS7ciBD9tY0P78QQO4kjH1dW/3xE7vS4gRq1evq0ol751ubnnksgNGUEjcZ2upX28lddgudd/Fyksmlc/7vrcOuNt2JiaEyJSOqhBXzqp/+Fr3zhCxhd7Tiy8o0sLw6522aEEepoRN8jQzj7zAU4/8JWlDw7UVdfj/6BOLZsSlDTjKLiK2LR4i4cd8ypWLhwBf7j/T/EA/dsptWrJ2cFvPolR+DP969BXetsrDplCZ30KLp3PoKeLb3oZYOW0sAnP/I2/Od/fA0c3TvlU25al+DUz6nbXtofABw567+jiWrSV8XVPqcRM2a2oqd7CKO7WagW4P2TEfnXqydcqq2oaqFzCYR7VzbOP5KuVWv6JEhmxt6kEcjgs1/5PMZGx/E/V37GTA9K7Ioycx7dBXfLdMvz4pgLj0YqOIL1126Flz6RtLx9UIQNsHDRDLztbecgVNhAXTGC4eFtWLTwDA7Vj8LAA3GM71mLiV192LZ+J5YePQ2LT5yGIT+H4nXz8cfVD2LJ8oXo64tj3boHbd3Qjrvo6aSkd8r45uc+hfd85KNI06zOXdiI0889DpnYeuzqS6AtFMRIdwR/vXEnaxaomuun0tCSq/6bp8hql3HMiYfj3jse3Ct6IyfeXpoK0H88kYNa8NRSLXhqqTZ6LXgUfqAKmPtMHa0PwHrwvZ9djbe9+a2IDyVYup4MtZk9bm56xdbxlLK9JVz8rrPxh+/+DYVEAVv7h6iQSujf8VesW/NLYq4PY4NxLD78bGSiC5HOBDEz5MHuO2/D4mnT8eDGh9BTnED9YSvRn+zH+s13IZ/pw3O6ZqK9pZ0jrjr88sb70bikGZu2jCBcqUNiTxavvvQFiK/fCN9gE7JNQHflHuzK0aS1tmDlijTqIiOgy4Sorx2/uXoc/dvIq5locyKfFuqgfzXcP0afUnJx5fPsEvW+t/oG+P2RBCDTIGat+Um1TOvY3Q5Ezgyvx1/ERz7+YWzdtgU/+s7/Q45+gu56m/O837xrgaNwaaUKTjrneKzftB6Xv+KdOO+sk/GrH78Mezb8EdGwD9HWuYhMX4yTzvwAy6zHyMRWZMMebPdP4Pb+rch4B+Dt34zBu+/HocubsWPsEXS0t+D+vjGkUyV0Rbw45+wLUcpnceuvdyI5lMFLLliBm37/CDalerE9uhuzGzqx4Y+b0JSah77RYTz8cAH1HIXFmuqRLesG7hxseWiiihvVoVZ2tVQbpmPKuSbIUsn51gF3mnM6/ITZmD6zBYccuRiLVnVh/vJOzFvWic45DYg1cHBBHzCXJ4onxSgHnB13PyPbp4MeAzyuJqjVLlM0wRMgmwPikPhr3/4KPviuDyIxnhEGmC3znayTe6CyXAnWVthEaXfrG2fVoXdwB15y4fNw3IknYfaMeYjTX2mfdzLqmo/G5ofT6Csm8Pubr8foxARec9nLUBrdghUzGxEf3Y0ZSw7Fc159KR7qfRhrd/dibmcDQnUJdExvwKrFxyMWnoXPfu5GZEsZXHxFAyqxJIZ2pTG9sRHtnkbce+t6rFi5FOPh3YgMlun3lLCxN4ehMY4POUpLsMwWDvcHdqcoLs0AqU5uJ3Rlqto4dbKN9aIHDX+4jAtedhIuecO5mL2sEdlCBnEOCMp0vv1hP5LUtt3rxrB94y5sf3gIO9YNYsf6YfRuHcdIX8YehrTs6CK2dIVx2HGzsGDJLOzs7ieYVdbTS8zxQGZLpAJrwfNk1bCTfs7CLmQ5IhrYNcpBh3pYzVDehFkLSqWRoN0wnSuODYRxyRXPxW9u/h1Onrkc//ujG9HR3IU7d2zCpvW3Y/Xt1yI/shNve8NHMTxAgQ6mMZyMwxcs4NBVNEsTWbznPZ/H0tMy1BZZDrSaMLe1DWOpHUgWPFjSeCy2ry7j+z+/B69/9yFA/XZ0+JfiN9c8gMWnzER2VzvWrl2D3vEgGlJZtC1ogG9aA8aHh7B0aRje0ARHiA3YQbAtmtuISmIETdEmpEaj2L3Zg7UP9GoQadRMM/SqN7wI02e34Ybf34Lbb7iPGk/3Eh1SjTVfpsGZFMjx5x2Ou254gJZbt15k5t2YLrnydMi5Soiyk2rUuHT5HAwPjmFkOE7Zu4B+avQYmkf02Aw+MfLguOOOxEOr12LGrDm44n3vwg9++SscfsQq/Paaa3hdeaqc2rJUMZo6aS071jsGS2iaEcHXf/BV/OSaX+BV73ore3kffvytL6Bx5zoUbr8e0e0b0cqRWWO5DymapHh5DO0dQeSSE9jTX0RjqB43/vlPaJgHZNNyaktoCbdgjI2cpNYoJNMYHcri+Oe2w1O/CaVcDvM6j8XOvt3YuWUCq5Yuxf0Pd6MQpJZp91MLMp6nYJ+AKpTq0bfHj509CUSocFqaykikywRaBTlqjYtf+3wcedZK9KR7gLoS4ntSuO+WR3DTb/+O7g276MuQHZOBI2PTTF4/pi2sx5zlLXjoVjpSJXfN0RNvB7eTjgwnyWMescYIClm5C0999PY44BGpcHd7ouSCwdl69+zAzPnTsWtbN/5841/Ywyr44dVX48E1a5ir8nWFpj3/26cg81hxeCeuveZ/cM4xPpx85hCOPop90d+FpY2zUTf0N7Rt345zT3wBTjr3hegb28Hh9hAi6T1Y//cNmE3NFJyzCg2FDjTm8mhk920mIM8+73jctu5vaG7Ue38CaIk2Y+O2FHYny9iTy2I3fYs1dJa3bvOgoW4aOuhHbSN4fL4QVt+zFWP5AsLNPlpdLfDPoTUW4bUAduwYwFhvFrl4BbOmz8FrX/06DPaNArkyGkIVbN9yP3Z3r0WkPov6tiCmza7g5OOXYuOD/YSD6q3/0q7SurQ7wSIufdcFuOsvazGyo0xwaZ77ybSD8nHIpEr/6ZSLlmLr1j32nP+TtyKPJub7WGbr6SBqEAr61LNPxv/7yS9QzAcwSPUZizXgvnvvwKsve/nkxJmoZXoAb/zwuUhlt1GzxFHuHUeaw/LnXvxq3L1+DU4ITmDNxh1IFZtw/KowmhuWIhhpR//GGzHRs42NF0L3aAm/uqOIoVyEok7iJa9fhPj4CA6fOQ8N7dMw0LobAW8OmUoYpfFx5PMTSBXkbOZRTgaR9xTRSzeh6CvZc/EoRWxt9bZ1SQLKiwJHUvJLWzvrkWdvTsTTeNWLX4Db/ngHUvE4AnUeROh8Nzb6UQzk4Y2UEQn6EAuEECQuhvqK+PMPJ1DO1RGAbESP/EA1KO1TKI/zX3QSbvnjvciOU8vYhKm0zZMjaW29FKLMOjTMiuJ1b3ouvv4/v6BZ1+OSmiN76s3+DwCPULDXT3IcwzLu3/AQvvqtr+H97/sgAhwSr1+3Gc3tDahr8OPHP/4q5iztwEObbkLr9G249qoUin0h/Nf7L0ZLfinuaerGkrwXwYcewGhsK37fP0KTRB8j04ZCcxzPP+VsdLVQwzS3I075j6YSGBzvx46Ne7Dxzl10Krdggs7mvK4mvOCyQ3HfljsRLPgRra9HJMSGZZrGhkZ0b63grjt24QXvmIbxZBt+c/1DyKU9bHAfFhzWSECNIOIJIzVQsUd6TjjhUHgKYdzFeMQQLWsJjdMJmvYAJRBBX38czbMaMZxiOvI7sSELvzdsd/LDjXSOX7wMdbF63Pyn9di9Yxznv/QM3PjLWwgqyqzshV83cM3sSIs8tqYQWPb6kcDRpy3D6ZeejPv+vhq3/GQ1fSWaPDrwFVtg67TJU6V/AHimkipexqYd29E7Mowt2zdh3oyZ7MHTacKHcMe9/w+LWxKYEQqYJnjJa67G8Sun43UvX0FX5zD8bM0fUVm3B8PZHE4+/3ysPOYY5Lw+bJ8YxcDWLVi35QEU+5N4+bnHID44ip/fswkPDPaCTgwaxvyYGMqhrhLE7MUzyUoQw/GdmL+AflA2js5p03HHfYOYGCkiVueHrxhDuZjBoWcUkS+U4csCS1tOxaa+HmQ7B9Gvl0j1sOHHfega8KAjQ+1Dh/38I1eitaMeBXaG+hXzcfeOHfj8174DH+sUqwtiPJtEtJPHySgGH9FtB1fkNH91FZxy9iq0tYWx7oFd2LimBxU6xc6qtgOTI1XmJBzw5JwXPQfPPf8C/ObX1+DW6++mRiNQyjKFiqASn7qPM5UeBzwq+KljS69faWruwG//fAtSelllrIArP/kmfOCd70NXw2z6D1sxMHQrCokK/nz93/G3h3fhDR/6FAJz6hDf1ofb7rodd9/7V6QLOQSiAfjoM+n+F5UHguUQCjk607Em+jsZvOWNr8U3vvwVfPiIi3BioRMT86ZxBNSMRDSHYl0Ig6M7UAlQpDQhBS9B4k3CX27i8QTFS6e5kqVmSGLNI2vxyLrt6Ko7Epsf7IXvsAJiNEnfXXAJwg/vRjlB5HQ0IN3WhGJrPUqxMMaC7N0zOpCv9yGrd0pHY3jVG6+g9mlBwjOKcDGI5AapKKBtZgu1Wh7JkRTNdojNoNcpVHD+c0/i6OvOA5gqQYFanRrJT7B/8GPvxtYtm/Czq39nM+7yw/QJKbXa3tSyAgp56j7OVHoc8Ezi286eCtm3OVna4iWH4GOf/TS2jv4F997YjTVr70BLrJ0N9TDOvORYvOD1F+OPv/0j/n7/XeyBZRRzBXiCYfv0tUYackF8zCcQ8FNQdFrJnp5s9XvZMIkigkng8IkQvnryC+2Vc9nZncCMGCq0/cl8giDdg8jcaZjIpeCjn4OhcYyzISL1zJgNnisHOfragzFsRs5PfyU1B1/9wgP4/Qc+hNCNtyMcDBAIOdR76xDqmIb0SBz+Yxai1BDBOEWZIzDTvF4KpzGYSOKHf7gePeNDCPgJ1uEKtZkfqRECz+ZdiH7JlmDQSoJ5S6JYtmIerv/FFja57t8pTlX2NEsN9AcvffOLsHFjD2792d/ZOpQpL9v3YDXF/QxTFTxiUIyKXIS6iH26SGUIiMzXX8Ylbz8dv/wSfQWMcLTiRducdoQagxgcGMQRl83D6oc2I5+i6cj7UKIJCbDR9OF9va6lKG+VNlyvwwsyLE8QCFAR9vTgSA7XPeftaPAHEA+XESOAPCkPHdwsGz0Df2sE/XUF5Niw4XAAZQ6jc540WkMd6O3Zzjg7EW7vQonD8d19O+GjVnjB3HOw5fZ1iM6YjhT9l4Ysh9p9cSxYdChC24Yx2BhCyxHLsDM/hpFSnEN5apJQEavXb8bP//JnFAjc8jirPqLasz5aPWBvts+gscOPyy4/DDt2juCGn3MYb181pJwIZM0cP+ecVXTKx3HTNeuRHGZHsnahu1vj3zxbJOhyqC5G3M0lAefpAI/yUIVF1T1HV+e+8Ez8/S/sPd4YhVlEejSPU848AXUzPejfMopsbwoBTc8H6DjSHMhM5Qgce8aMwXq6IxTyormZfkqWGkP3fEYLuPOtn0Mhk8V4ZhQN0+gEl7IY82RRCBFo1ArFeA7NO1Lw9kygKdKIQiSMQDHMxgggWlePxXOWY/euXViwtQ0T39iIxpUr2MQeRBfMRJk+TyKewHijD8WWMMY9ebR0zQC66cBX8ijU+bAnOQxPvZaX5PDVX/yCYX40N1aQ5ai9kq1HqCWLiy+fh5UnMP98HKH6JgK7EfWtQcxf1gYvh/XJZBKlTAWpsSLW37cLG+7vRz7tdupnHzQuqWUPwI16wNNBLghdK0zHlL5GKVDCuZcej5uvvothepeOZlf1AA2Hykih5dBOlNkA7Q1h9CYmEKDzWcgVbfSRZ3rTkPbyaOYbKNP3IcjGyvjlZR9ApLEevtGUzfx2LZuLIZqf3v4eeHM5tAU4wkqGUUhlOForojlUh/HUMEKzWhGZ14nhsQm0j8fQ+8s/4jup+/HGt12O8TbyR7MQpE/lKxaQyeTREGmgxiLgCiEsGQmiZ81alJe0YFtDBe2L5+CetWvx7d/eiK5FUZx0TDMd9wLuvpkmcoxaSCsV5ekSsE4DqD6Sj7SRSMe64gLm8R3oZ4Mc3p8USXso2VMhLRVlHmzUc196Eu659wGMbFW+FKKX/gCBENIcDM1LdDnNVZPH3nghla9Hg/MFDoPItvyEAM1TnmYsT42Eog+HhGbgy697D4bGBpFJJsyvCbHBQJ+pY3YXEgStPpmkG7Na+eGlmYiW6lglDtlbGacQxMaf/QUb+nYhcu4qhFZN5yCNZeWZB8sJhPzI5sto9EQIAg8iHBnVjZfRuWMCuzjKGj58BrIzvdg28Qi+8q1HjF8PmsjtRI2pUV3dzvSvS88CeFSc28ucfPwcQhe9WZx4zlLMmhHA7X/byVF6EAlvmv4N2yyTpOCJDbafBiHEDEdEfpqhEM0YR0d02+zlTnTKAzkvPv+2T6At40VxbAR5fxpZGp5sqQg//aRGAgy9w9DLq/QmV81PBiNNCPjqUD87Rmd2DBV63W1zDsVQhMPs0U3wkIm6QISmRA67AB5GjOd6H3VoIg9/woP5vgBG7rsL+cXTsLnBjzUDv2WdjsRvfrYaFY6y9HZ6R5u72uRfnw4CPCLXpAlISn4QWRi56XQLsIhKI3DkRauwa3QdlQ+1A30ZjaZE0vS61eXX14b9zqM/WggmhRPQ6vhKkMo9iuR4BsVEGr/99k+xc90GNnIBleQA9uzazlFdBLFgRG6qfYq7lOHwOJdGKt6NYEszOqbPxZ4t/aijw6zX5wZnNtr6tPGxHlpHvRE6CA81YqUYoCNO/8UTQrQcQJGaMMTRFHp3IXBvL2Z5FnPUFWeN6C3F/ejhCO9T6zm61OvyWI9/Fwg9C+BRXFdlO/nMPLwdmWkpijqBmC/MxqCMab30wf5yqIyWaJ25NtFIHUbpk+TSBfosbAU2rN4oH47RxBFd9plsgioYDSMTz+Kr7/gQMulhtHBkU65kbNGZx0s/g1rIx+F/VueRCpqDrfCPpLF+w1qEDmlFR+McxAe2IRcqYOHCIzG0ewj+QJEjrSFkM2kCOooR8iEPraOuFXM6F2HPjj6CeAKZVAL3bR7E729Yj9dcdioa5sXwmf+6HhVqJlOf/4TLSQ+WDhI8ooMxXwKNilNaCjOUwykvOwzbxjgsZ4/O5NnAJQ1HpVE8HN3QrCgqQRIM+DiCob9BZ7WS1IdrCwhFvBxuh5Chs11fx7wLXrQ3zsVnPnQVXvWOC+CJ5amxmEGqhPxwGe2hesyZ2YFjVrahsYEaZXAEszsPQ0N7A9ZuuBVzFx2C3r5xHHXEsVi/5m/UHgUcc+QZGNozRsBlqKH0ejvmVcjZ99bHRkeQSqfR1THXPpYyPNqL+voGApUOe2Up6mKzcf2ff41jjjkSn7ryq9V6ux3nX58OEjxKJkE8UarVNnq02YNzzjkZN9x4G01RyKbRR4YHEKiLouz3Y3BiCPF8Ei0t7TQUHBlRo+iTTGX6yZVCBZkind36HF5/xcuxqechtDDd2y//LA4/9Hjs7HkY7/7ipfBE6Vj7NONKTsc51OfQV4+3pDIZ+3igj46ud6KA97zpZfDl4pg7v9UA27N7O8ayu6gBPWjumo76aBfa6udipG8HwTlG9nPYunMbGhs7UCgF0dwyA+PjAxhjB2hu9VMrBmlaF6POfwS8lWY0NMRsQvPq7/8A9937IJXPv73P81gaRdce67pLjy8kLXN46Utfjqt/+L8EFM+ryyXlx8hMaaJdpsgXCCBJcyFf1cOIuXzKvu43MZGiBqJWoh8zjp244PKTkWtKUVMRaPSZynkP6vjL9WeRpbnQcszGaIQNrbefFXDIgiOwZfsGrOw8FBeefyJCwX4Uyt0oZptQ10CfKzeGUKAdm9ffg5b6afj/7H0HgCVXdeX5OXeenpyjcs5ZQiAkRBTJNhY2JhnWgWDjxQF2McY44oTT2usAeEkGg0kCCQTKYZRmNDmHzt2/f857zn1V3b9bPaMsjWa4v6ur6tVL9e55N7z3qmp+3zKq1HFKM6KY4BqdyEIfrq3T7kl1VfHYY1tx2tpLUcmvorBcRNAkEU/QWwwlEYnSaK5W8Wu/9mt2j8fCIN+zpSOA59mQspRUOjp4Aojh5FM24JFHHyBIQpQKdGm9XqlnyVWpCqVMjXZPLk+waC1DkLaL3COCqFCRDdNAOBbBF3/0L/jrr/8uCsFJxJoEC/KUNEBXsheHD40iRnujSrDoiz6xYItmB43hyST+4dNfoy0Swte+8jnc8PJX42Of/Cj2DW1BsxCmzVWiV0cFyjpceeXFuPbKm4iXAJKZwzg0cAuS9MhSUc2GhVGq5WlbNam6zkAidBaK5QjVKfUiaoiyfuEgbTaJQFKJ+f7mb/6mHb/U6XkAz1Onb37zm7j++utZgWlJVqedE4mG2Otp2wS5r5LpBFYikUC5XEUhT6YSbFV5WwRPIp3A6TfNRyOdpTQg0ymeosEgGZaw9zmH6cZH6NIXyyUe06ejSIvTTn/ZqW/Cdee9jcxNEQBNXpvAz3/0JnR2d2JymBJN33mndy076+bX/RxeedWbMTGsOSq66xQ8DaKzWp+gBCSAagQ2daFGvzV8UK3RHotFTXpq3snuTpinFK1UKvjnf/5nbN261e73pUxPx3B5zunBBx9kg2uVHKUBG1rzVnqOvVAp24ducoWCMV3SRmMy9pYOpsuy99YaBfb0iH0V+YJTrkJlPIBylsCrR2nDRJAdpmSqS3I1UWS+klDheACZ7jA2LLkQb77xl9HXvUzCDF3pTnSmltrrVsrBAoK9LIWCI9obZT3qOPec8wiuOJLJDoIyhng0RVc9hUQsjXhwEdVdD72xDkRiPRpLMPDrCVi3jFbEupXLJnUqvLcFCxZ44S9telEljyhfKKHEXh6iN1UiODQNUcoTRDSqNaZTrVYYpldIBuzREr09tVCUV0apQ/tFM+t1qqJ/+t5f4K+++AlKhDoBFDKwRaNMT+CEglH3ho9SE3/60X/D8s6TUSnXTCroY7ktTW3w14wU8K27P4cvf/8fUSWq9LXkU+efiQ+9+ffQ3TEPufFJVCtFlkkvjhLOxn70WhdSTdP9XmvmcpMEU8TAU2f5Mm+qvF6kZyYQ/e3ffpZSUet6Xtr0ooLHPlnQamJoNEf11EKQDa6phhpBFGYP1pOltpwyEiAjZfAqjZYf6LzK6wQcDelEPImJ6ARe/4HVyGkl+ZCmMZoEW5DqJ4a1q9bhd97/WfRQMpQnaA/ZExy0VugFEZuUTlk31RHVazEJPDK62p3HL3341XjNxa/Ba877RaqqMjKpGCr02orFnEksAabAY6lUPYuv72aofpKQkqIyigVyPVNfLBYszs6dO/HNb3zda4GXNr3oksenBzdtQaZzHqUAgaGxHtZMPVYf268RUGWK+0BYq/6pa6XjAiHaKlIHVfOkHtz1dfzDlz6Kqy/9GbzhoveilKNEqEeQTsQxkh8j49MEhdYbT5LxYQIuTnVJa4d2iN7VIzWj72RNTIwjnc4QvDTiCa5CIYc6y67TVlEaSZwiw/RIi979IztG6eUVVmkMhcKqEyUn6ycQCTyTkxMolQvYt28f/pt2nnlax0SrPzs6JsBjEgURvP9XP4j3ffBDZGSQGxlLhgo8RQJEH8Itsffbd0stESUEr8tmqhSoMmIVFHJVdCTjqJYUv04gTKKzo9sGFCURivk8OjMdyFEKaHF9Jk0viAZ6rekkHeWEMR/0sIrFPDIdGaqgrFOB9Mr06r1cTpImboavL2X0lUF98lvSTlJGUlJ7xdF1AfCOu36MR+wrg8cPHTOSR1XRakCppO37DmOC6qgpVUKG6Z1islGKZfb+ZJIShB4PmeL3/Bp7twA1MT5qe5vJJmPFaL0mOEWbSedaJyMw2hcMA01KiJJ950JSqbOzE4ODg05VcpOtonf9lAk05aH0kiIx5mWSh1nI5qlS6tS1VIR7PZEgdaqBQAFHBrLy/PrXv8b6l+wuj4fxHZ+OIfA4UoX0HNSC5avx7R/dRQbU2eDqyVpNGLcR4qZ9711GaNWYWqa60CviZMhqPKWUK5okkXEqe6TFeEWmU1wt4aiTuSEa0LJR5BkVcnkDoa6LuSUyWvEqAnDd2S4mmTzG69EVScYSgRegsV4ry67RQrWagaZcLmJ8fBzf/8H3MXDokKVx7yY6vuhFA8+iRYtwyGvYucgYiTjOu+R6/OzbfwGnnXqahYuxmk+VKsikk8jSRinXmkglkuzddIfp0aQzSev1aaol7WtUeyHZS7bOl1KsVDZgRWOyoTRG0DSJIgljhq5UENVeLB6l9JpANKyP/BMwBIDWUsuTkn2jAUxJHEkbeXV5glCgufX7t2B4aNDuQar3eKVjTvI4CuH9v/lxVANpqqE49UMJOX0uKUj7hIyapJtbo1QYOXwYkwTP+PgYmVkjgBLc4uju60X/vHno7u7hvo/qLYZUJkUpFCUgCBJECZyoSYp0OmUz5ZJC8ojEcK3y01JX2S323kIbY6oYsAQGBpvUGRoexP79+7B163Yaw3tNGjnhdAw26fNARwRPJpPB5Zdfjv/+7/+283POOcdGRd3r4fRWL7nZbiG2Ropf9apXWbyenh5rYH3szBfzIjFF2/ve9z7s3r0LN974anznO99h/F5s2rQJD9x3HwVAAG/++Xdh4ZozbGS3RGbqg2x6x6AkweLFi/Doo49QsnTQg9G8UoBSpEAmNxAJhc2ukGdWb9XMHrKxXf7lxsasTpIYqpNWIsZ5nKcXFNNYEKWT1JJsJNlEGpyU2pJNpNkQ3qlJHn2FUCATqMqUXvVW1cqUyjPDue1+TwTSgpo5n1UXQ/yxFgFm/fr1Fr527Vpccskl2Lx5M2589Y3Yvn07Pve5z+H3f//3ceutt+L1r389Hn74Ybzyla80I3TNmjUWX8d79+7FvffeyzQ7cM011+Azn/kMNm7cSIaX8bqbfga/9+m/Qp7u9YrFvWRUDmeccRoOHBxCd2cS555zpqmC0047CQvn92N0eAinnrQeK5ctpRfUwoXnnYMkpUqOauO8s8/EMqnF/fuxbtUqLFm2jJIrb96SXgmspzXkWqvfNCjJUpluAqqBTGc34sk0UukO3nOR3lYXAR8iWDsZp8OuaZ19LBI3EIWCYbZRlMf0xGhDSe2pzdR2JwKZ1zsXLWODCxhqkLe97W344Q9/iGuvvRYrVqwgQw+YZNq5Y6f1aNFHP/pR3H333Qak7u5uE+HLly83u+bzn/+82RimEkgakFu3do2TXKzC4tWnYN6aU7H/8CCiwZotGe3u68fBwwcZt0aJUMLY+CRGxybwwP0P2ai0VFE8lsKu3ftsgPHWH92BvQRLR08XjeAo8rR99Ox5T1+PPc7ToETS6LT24VaIkirKksls5lOuFgmYBOOXCCJKr3qZgEmhGaBEi8lQlsFOm4Z2liRTINxCjCpQo+EhgiUcSdAL7KQqTNg0iKSeOt3xTkdUW8+EBDSB6ejiW8qExrCtLw3jNW+4GWvPvgD5Ug0JNnopP8kK6WkBPWIjL0ejxSHzYMJhMp/qS6pJXpWpNLMzmELGro2rlNGkgSx3WzaKry5tBJiM1togCiCTEFpjJKOX/0z1aN2NDHLNP2lqoyhvi+pKi/VlUEsaCf86l/ek6QapK/f57wrBVzEXv1GvMEzjPTXL1+9gxxsdUW09E3qqOl9+lOjsCy/FxVffwEbWW7/IFaYPR6I2/C8gyu4QY9TzHVg0VyT7omKg0hJUyU59XkDJ85OTppa06pCFGIPtUwfcBw14DXPd7R0RLKtKkFRpu0RoZGvJh97CFSCoUvEUwixf6k0gkHqSKpI08efLVKC+P6o7kVFtdpckDsM1uWtzabqqinHTgrfjjQKJROcMjjf40xiuGZskNQCdVOjja3q3oJZB2DsG+RMzRLIlRIrbnk7HppoEKgYrneWnMQ+e63HZOe0DZecHtx8TKMpD9THSTrVnuKSL/2Z6Xz36ZPEZT+ubBSKrj9IKeN6xn6d/7u7IL3qOOs4gVUIptFfc2Sqr/SYUZ2b9HCnc1eGlQrPvkgHqbU+8CZ/x7STQ+MA5EomR6rEGPAJFwNHxkUg91tpZ2fptrv1c7e2TmE8pIJoNHKUTiC1c+fAWdI++TaJwSTn7pAHJ7skO7L9H7cc/JZ+ewEVraBq06onqhXrDxdQnH/mzT0DyZ+Q1uE+aJfd7sD5rLVIePuTEIKU3EsP5E+OMN95mZahM7V2A65QqyitW5LHYhSvabND4xLTKy89PexfspJQ9wiOE8k+gsrJUJ3YgX1Y48srz0k/TEco9AWiK+2Kkz3iRfdCE7aI3Vcj4PCIJQD6IBDZl2cZIAcZ95dgxcDaJce3hs6WeQGHSwfsprg8cgdyYrSTai45QVYFFZbXf40/p2VHQt1tMlHstr4b2e79IvG8n66kCCHutrsnYFSMNZNzr6QifhzIhZgPK8mW47clL7acA4cVTHURScfoZ0wUWH8g8NvvEL0ikY5dsinywmJ3llSXSfoa08gWLEe+PebsgZao2apdD7YUof+WjvcLbK3R8EwUDm0hMaSON7j6B2htaxFONm4gBkhZSWYoiIEloia+SSA5Us9KS2sFpICAJQGYPMQ8fTFNg8alNMkkFWhrFmV2Ed+53COVr6tjzwLS38lX0bGw8KSlzHyyzCz5xKGjinO5ouzhvZ7apHTW0wrTxPKTPtbDR9ElrkxBkthxTS8VTfb1GJ4KHWKdtOkdHSqcyBV4fMCbR7KJsLYYJfErIzUBASTdF5sIrF5ePX8jU4NysAlVD5WGAY5kmibxw78A8yYbCWY0jY0l10OYVaMcnJgXN+/F+BgSBhXaOxjhsnIORbDmCGKd20l6BbDfzUpQJtynyeKGoApffqXVuBrOMUR2LyQoU8BguMmmjY69cZmBRRFY3kXfd0hloXYGqv459UByJfFXle4nm3Un4sj6mInVZUw2uSkcg7yaN2o9PLApGQxGEoxFP9LMhjKHkGxnXYM8OeAzUgnRt1lbadF3g4EVts0msFIMCykObF27Gs/bcTQ3EaazHwGCXLC5FomOoAiwJQ32pIlJkL76WfEr6GMAtgJuuedf9Y8XxwSXXfqpDsHidOxUrSStpxjAr7uhgfCKpMK8eRsqkPQ+/UrNJ4Yrbdo/HOInH7iBMqWC9jyeyD8hUsxO4V1NYsDZjMoGhrslGlo1jo8MiqR9jsOwJEdWP9Wbmo2sMFWhMAnmM0tiP/4EOXZM8sPJ4bhuPFd/l10YK8HgkiSOYTalbP7K3d8rN/XwyCcQ/32EwMsRwY7hieiMUc9B0Pk+k2Yl0frT47aS4Ryz0mCPjmvVvNqZ6sKouSa5eafNUimSAkFVjCWyTVHIqyN2wrhk+pg78cPdzAseBySdJLp2HI854FkP1DJdiuL6qPDzgWP104JGQpp1AwGP9DED+T5zXn0DKYxsh5883zu0a0/qAs/TqEPyzmC65u9mf0pwkkUBGNaFF3nouyicnwrnphEyWESAJIdCIsZrDIcJ01UgxaW+a9NJmjW6M8Jjgk8c79XeBVeXrKVFjFtPJBlF8DxpTiaUyrTSf+T4GVA+SmO+TV2sj/7pI4T54TRoqnnd5Kt50Nu72rFB1Em0vFPnlvdDlPj1SC9K+IMPVsOLgrK7mGMGNEsEZ136IkzaO1MI68+wgbsYMi+BQZDaJYlBNSKpJEmmhuMKkwoQepTFDloy1ckziefybkhiSC25vG3PwpY5INpX9pmwrt28HkcJ8z87dDYnJbYqD0VVT9Rcd659iuFiuDP9sblKiqcQkHStd+/Z0yU93tHJfeJIcN/XkGMGNf3LFbSEYQ3TNqS+nYoxnDDeGSW2pY3i92YgXBTIzRhXRI80qi2l6UE+bK05AUCN76XkocLkuT6Z5DJdh3U4KdZJKrNeBt/dIdfPJjW7zQJe9Tfn6YDsqKYqV4ZL6/49Muj5dtiOdz96eLvk1eAp1fgHJ0CBgGMPFNN6bP4gWjIQR4hb0bBK7riNjPtnOeIEmb8ra1LtBgsTEmZjmXRKTtWjK2UiuAZWfi0c2yshS1iJTXdy4d+6zHnnxJBnJB4mTB9o7Kab78AKY7/RPJNAboBTPAqbz0d63e3yyuknqKZibt/PIy5O7qc0La481fUMid8/T2zOl9jxffKI+kYvqbt/sGN6cJIPqqfVaU83Ba85jErEBDEg8ZwRjABnuwCVSoEspI9RUx1S76Z+u+ZtI8blT9hYkD86lM+kicHmkskQCw1R2tncHAln7z8K8vZGisZq+dLJrbZdF7WmfSF6e3NltWTZ+XN2/f+y31XNJz0eez5yIE0kVah9KBt9lduMu0w1sQJL0IMj0QgJrOXU52Rem1mi7yF4Q4xQuUlJu7pviiq5SRNzrUJsVxwNyQGAxbHpFigx0im4+s5NUBtB2SaFjv0zSE5iu/BRHwYrGvalhD2yyxY5G01JFxSiuNoY1nWRrv+7IP1f+fnzZV+3bs6HZ5b14FNTTlbpNGblqUL9R1cg+I/QmCB9IFs8mr3gippIxLp5sFEkLBoVdiIXKBVOg11UtHwGAm6SESRfuLd+6jtU8SunKl+tuBrbK8UFDVekdubyZ1if/il9fqSzrDCJd4mZ5qaAnIQHDbD4e28Z6ODOPaVUX3T83V7qfn8oVg135zz09eb1fKHLskHTQxjM9HKdNKozstMb3WsdIEkIDhP6I8zQPPMnEa2o38VRtq3U98qAEANkR5o7LZlIYI+mpAwFYdk+AINXPeOKyZBwWrjK8QFVYCyuMmM4McZ77EsTfT3UCb+eDSqCxQUdlxKoq3IDWdo9GLrqRoKBN96bX9+plU1MRLA+C22IozF1zKn72puttGb/EiRgh06WKdPtCgt/YZJZTEy7ApIF/72wHXxKY2PaApueZNLGoYz8fMUaH8nqs0VWEqTsXR8xQHaw8AURxrUxt2imBF+YDgmTpSaZ26R3amJHqZBUkeTuV3i5llI9+1in8YAFnOoojZm+5CWRTpA6gPBTGjcdO6E2VSlK9FMiLU+TFn4rVrsI8qfgSJAoP9nRJBaqaKdbwwFju3yv31jz8E1isUflTOrWjgUitKoYoE7aHdTwdKxvGcVOoPGYCbVKFWsQuV98vS+AS8OycZCA0RnDjdTtzlxxTVb4AJQ4auBTT/UyC6eeDxSvfQENyAPX3lJgCH6lNA5KUKmxzXDbP1aK0ZDwJV2sP1kFfdwzQFtLmgKA9r7FM3Xcbbkk60aayXHkvZTLJY1KEezWyNQpJbWoNrT/uLQ5/cuH1uhM/nc8E/1zJTQVJPTHMJj6lepiPAGRSRyBhurrmtfjzJZ7PaJGBSLaVT7xmNXRFKDtVzMpwISSvLj5QlLcO/Tw1ay91or1JLvLa7o3RNMIuco8E+aRjN75lbcF4ykm+AWUs9No6i8W89DkCVyttahdXHa9KbeTV9TggW88jppndYYzg7XGvYxmLYoANtJEU1zGbut8G81yoNjepymuKwb2y0rHaX8x0Tza4/AQi2Usa/LMy/fZ0WVl668SuWKOpQ+YnhignJdRvKr13bmBlmO5Lo+eWWHmSfCAFJfUYZONbyk2CgFFVH527mBoBV0WU1t8IQnYI3YP/SjkJ3Zmbi3dkUv7aRC6PlyIRB2xuNRgb2vVitTP3OuR9GTukaryGE5CEJf88rEduuckrmpqWcJeM/HPtnRHpmCcwGZPdqSuLccQY6/yK2ibZ/fJUuLJ0CR2YbVbfAr3M7LrK4yZGExleaqu7KTZ5YDw2yenzkpuz3lze+u8W8gtA2hTJ7Q1g1uEYR+Vwk8pzas+lPzK1X7cEL0liRyOXeB9+44qsQdUo/JnU0bEHMlMJYqxPvCZmKBubRvDS6WeXlYYXTaWR/CbTueWlYCuC5wwTABVm4z78+UMJiqS9Qk1aibj3WGxpbRkJvbiwBjkZRTaUqq84zn5y9yaVJanq1mKrEaSGpUIFDNlHLn/by6DXMcvS3lSvXSUxn3Yt50seH0A61n6a/Mi6oM0Tdy9R0hO75kqbTieJqQKMGGvNpXu3nXo8Q8R0MVagYOuYauBe5z4Zsxju+qf7GdP4c43PTPXHMLfnZjaDY47SyR03Q956vkAl5tqhS6PjKRIYmKuMEZJfF3lvKkvvFtR9ipriNo8tju250RDWN8idNaQltj5zXRvY/ek+lYGF6L9Hlq/+qX1cfo5s8J40FUDygdKeQ/v1lxY5teUDwrsRXyLYNbaGqS3t+VMzKW4kEkWUm8IFAn95qYtFVcIG12tPfJVnYBJKmK+MXi8y81M4W9kPU9GKoIZndLn/ui4GKsjyEKMUl+Qzy6SRVB6PFcMu2DW9OdU9HiwQ20Uvkg+gdlIZlkzlcNOx1Z0HkkszSBdZX6uSAUMbAWgSUGFuUHEm+bnMKvglSCaDrRH1JxDxrt0mO0HnGtDj3lrKAUEM1+tu9T4+S09mi8k6NgljDe+OLRlJqkRqTWUpL60glIqS1PPVnU+qjvFBJInIAAUxNyMx2OpDaaNJU5HqaHtukkL+0laPs9N7F81InUQ4bTCtbbyoWNpshaTqxXC7J8aztUZt82yWl8ItyKCtAxLjWVhbXJLdpjck4EhAegIkXzLEDusYYx4EQeO72Hp/jTFaF3VORouPvidh6kStzDCpOXuigsemAi0fpmWeWtqhfMwu4l6kvY1iM077PJP2qo0BwYL4T9eMeS6tACN1Zk85kLQWyEWdjqfyjfG64Cfjj1ddWBvJGwuYR6b6ChwurZ7Y18s1xWwpW5bE7KWKXIbKy/Iz0jXv0MJ4xTufDidM2ocejFy+fhpH/vHsuD4dKfyFJ9NQQogaXC3tM16vXxPzrRd74zrqWGab8E+nfuMZOMhMSSBzfcVES0ejlBJA8eSR+SQgNuqKxzwsH5eHDsxgVgDTq3yBUd6S2TPcrEwlVHzWU/1WMFI9DVi8pli6F1eA/txPf/7mA9lsIA3w6Ss5llJ11hXlxf+Wn14Kxfish2Lok+gupoxuR35+Xm1YH+/M24sUx+8oVr8pcmmmK+ifz0VHCn/hSX2UTHe9Sr1eDJeq0l7LUs3e4M+8Mt68JI4ts+DPZuLVY9VwvGdrfDaOftZQApAan0y3cSFGkySShNO6ZZN0jKef2kQ93vLi5ksskdgkQNt1f1PlmbcMWfVdZzdJUqguzlZx6YUAt7N219527kBlm2Hujwdpo+elA706RR1Hr2bW28eCrYZ9hV6bn7/pfcV2O9trU9FWvHddpPDpMaDp8Jl0pHCRD9VjgwLz5i1rSdqI6XWqqnCEvdnsCPU8NpgYzDOpCWtkAsuYaaE+8ZhxBRA/jbWBBTMfSyd2+wDzG9YjFudPdspFF+B85lqwEvjns8grxtVZjLGorKE6AUFmdSXApVr1QdkpUiLGtfpYomnSF4+tjqyyJEfIPDR5gA5ULvHRyX91jABvqyPbyG5ninTSVq8ZpG4xm44dAJGnrqHUSHZMRluv4U+NKiZIJaiP6cVL/jXXgK6nO7XGM/6zjUw0u0UxvDCBSOJCnpp6n80lGU8cUORKh82YZLqGZpTCiDNCNFRlXL2dXSqDZCCU58U0ZIwVbHUhGVMEFwFHANaNMTutleZ96GNtNjDjcGzE2jFn95OENT2uP49vQUock2oSN0aufVS02sYLctUiuVe96L2HzJE2lF70rfi6rs2q6+7EO/bz1bl3H1Oka9Pltsc9Fiho4yOskxpWTDVG8iacBJF35N0xz/0eZDep+1SwMmGr2K0xjpihny4qvZGie1LBQOSFmVSjVDAGsrE116WPXOkbEM1ACadfvAiveeNFqLeKFke5shL6ZyC0MA+kU3X01KxViCQoyXOSOlTtWKrjHa8LZF6udqw6iOyWZTzTTLO5Lm6+JFF63YJOrf4CpPKymVOWzMSuaLWrNhdfm6ru8Ka4Lsw/Filu+7lq5TaV7R8fO0T+sklpLKpXqKGNCbogu8bsCDudm1wrGQO8Q2OmGk1Am1qERXINyVjMT71T7wa0c5UrlcJjzRVFgwk0aVwXo1XsbezDttwOVPShfjag0x4yylVxVz/XW1W6XwNHU4Y7g9031PV6uAglEBGhJNxcvd1PgNPnl5SvmsEeQ2L11QQiSRGRJJFPrqkY3wew5eSyd21ggVZH1UObA4AOpvNxKfw8/OP27dgk2pw+qnkz5I7UljGVm5siELXfaBu51rD4phG8RtT5lMuunsg8JeJ9YKlBZCxL9YgEHJWka41qjGCq4MKrz8LekSI27zqAdE83mUemR2je05BWMcrPsmLe+oqNy3cm2dSKvkaru6D6a1GaBUNuPEqbL3ms3qYBWQdDpk59vaX7cZJG5ANCpHCVq3k62Vym8hlfZKqe2er+dSxMToFN9bHNJ4V5CY1mnx+bFDRbwG5ELcoAucdklJ0Z8z1vaja56F5KnpAB6r2u77lGNQartdkOApNhlKQ05pIzbpAusEAqMrUSbCA5r4adwxsJyCAqFWDxksWOOcxay0GMC2K4J3kk4ZwE8ojZmcrlT/MvyrcZbuC8izdMSUOFCiAGYFYlYGpHeShfd92/F40l2bNldj5djgChxFJxJpFkHwl8bWRqjaS6z2zGmfEcKcwP94/nindskN2+qyL/2wGPxBRd8MiqzztX2BSTuFOP1bm74sg/tl4/Hcwmdj/fIJXkUYOqgwucykd9vRjMY+1FazBi3y6PolqvIdkVpSrT+C9TK41fB5IbBiD3rZLKmpnzWPdg5VGaqvevPXsF9o3rvdFuvMmvp8W3ktVRZOPxmOn9+orcJ5wUr+0+eWj4ZzpCxsaL9GvZojBHTtq4iimui+9TW+MYKZ4i+JFmRD4miW3npIUYqeqbGOZmIGnb+wxWq+m27Zx7A4/ZR66R/DYxw1Gt5Z97vxa5b0sk1JsZp6beykhiDS0T9K6KY/PuzVQFjC1Gktfj+uZVQ9+1MogztpepiOWrLO1FrhaKIUWoPKKUVmXUIi2MTJYQiDJGW3KXQkMMtMECbhO1l6G6aZuVkKS0kmvu55PfFEemIwFDeWh70gyOCVKXsgOBYAo0trnmMneU52YXCES8ORPNXgsZaBTOOOp5BgNGlcEqUCl9OBSxxVdSif5DgqbSzCbRwBvj8bAUrODkS1cimAqhVaVKEViYb6VJDyzKtCFKEgkGS6cqSlIoO/5T/VRPHZuHw6OW594nazgwdhjVCuuge7S4Vv0pMm3WZOaSMvw5mDpSHq6VXJuI3O1PX5nqPCTVybnyLt70wKBP0/nMJIVrc3ke6+Q4TVL/MU/D2sAzbAkgfSTWmMSo2mvMZFrSuHi28UyTn/KyTMYIfAy0F0PJZSE6DHQsTnEtDn9hMsssD7Z4/8pe7BnZjgINnaZe7N1gufQG9ZZ2M0YtueBL4rEtHFOd1d7KVKSLjGgg5v9KuIRV5y9HjRKllnN1M4j5AGK5so/aHy9SHNloBkSdW3665rZpJ0MUsDaxjuHFFxBtuIenSuGDySedH50Uwd+OXWKnoF5gj5NxGqYra3pC0oG9VmH65qf1Ru71FWC1hoGFLSDpodszg9oDh43q2j2TKSa92KTGIJ1zYyPb7LqYp+wCEWbfRJVSZ8EpKWSLWUodMksfPtNH2KhuonGWbX46YUYgCuQ2JiUwqkKqh8pkvUxy0j6K0d1vcZ9aGMLh8iEE6qxbndf4Z5JF4FdU5qNvTGhuS2rTXeVPklF585IXwmsONFaWrhl5eVpbuJ/+tHm1c+3FA+FcpOPpqz4pkU+K6G/HLrHJNH8lN1avWKnyHuqUFmK21I5ujr2KeNK5e2JyNrmWMnAIEGoktq4a2ABiUdxeEstvLzHebSFUWcZFLz8Ne8d2o1gmCEvMi2DVuAtRgHCKBrPqoTxd8qk8pdooJhwYSP6gpqYSGq0a5q9ZiEKxjEa2hUgtxoI9ycM4DtzTZIwn+XVjFqyugKbQue5doOFFVzR33oGy0aG3Kb1UmMirdht5aeako1178UlzfYiE42YfBCh1gpIEkjbyQMzD0F7nOmbDW6Nz45m4KYA4KcIQ61pe79eRmMCWk+GsRtb3I3SuY/8XJIeqBO/KM+eh0KqgWGwRNEzbIADkYZWA7OEJxENJy99vTqkwd+B2Jv1I7nORBh1WvYFyw30ZEEXeXSBu4QKJVJPKl8TwydbqKK7dnKPpqwqUtHVnPkkK2jAE6+Pfk9VJ9dOem4frqb0j76Jts0mF+NuxS+x87qMcakS3Ao4NK0DwntyxC/NJwFDvlq1hEsb7+aT4JvLVIy2umoc/5Sk7wmwhBzDNJjUaZfQszuDRPY9QK8mgjSFCDykeoZSgBIwHEsgdLCFUE7PZmF5RUo2Wp86tKB5LsrF8zXmpbvroiD0mVGFYVfUiKjWizp+Bmr8pxuucUszNTTkyIOg/e5hv5/hTGNNAcBPC7j7bNv2b4r/ulx3FVc/F1XUvf0dTGZLaw49dsg4rcOhzQU7Pi0FUWXShdcPuJkXuQE1vaoIg0OZS8Eb9Lum1jEkjJVEb8NiawiSRgtiQ3MvCCkSCOPfaNRjID6NBqROsUj2RUdE4ezRVltk4ZS3P0MN3Tmq4rBxAxXyNGQlN/G/qN9Bi/DrBTfCVyxW6cWQ6DXDQHTdvT+n5sxWQAoXdsnJWPVkx4YQ7Z+f4tyTQqP4uTLfrNs2d8RYZNmPTP49cp1RHYdbcrA24uQZy9bECX2JEz1WN4Rm/00gh84PWa7UQQUASt9VJ1butmQWQtvhTxHzUbnZN0mcWacKTXJfIQ515NTvrGKkcwGRhgt6QVJY+80jlYvYV01elTAkcY6Rj8GzS6LPAJNJ1SZEGbTfVu1QpWB4GLdWJWZpKc9Fdfhbs1dV2ntrTBdK0lBEAmDcv+euU20Hig8PffDKpxjxU/Mwma4s0gwRUJ+GOZWKHkCrxzkg+z2U36ONmYp2MTP1M0TCC4siOMbVmLU95xFb0s/FfYmABkkBtINLjuurxmkGvBAq48s1nYrg6THc8RC3FsjQNQclXobclftdzNe40XSJwsxYmAST8xDnHGC1pVV3FCi0Ok+QMRQKYv3IeqnLzlZV5irzmM5vZmE0mtLCKApEA49tOKkUhGodSR/BVu8gBRvfkbCAfLEqqTZrN025GiuMDSNs0ubIckv2KtVNbJna9/fzFJ0oe3RQZwLttvzE1mHkSJGsmiR0dWwPMaAE2poxt78eWnZ7e8BvHkRgVaEXEW8YLINOXwM6h+zGRK6CUIxBZnpiuAcWaPpKmD8qWGVfFqe1Un1llG2NlIHtl2pgL4zWpomKZGF1+xqfrr/EqschsGqGMO0mzGffCcE3S+vW2pa88tSEIlu+iyv4RWCSBXNv5ZHjm5oOpnZzNdHyRBlxJrrHMMKaUCdHjkhaQpKEDr1hsZj2dreZ35JZseCdtDWggU/cjKTs74rn2AlaYUieACvlZx8mXr+BREU1qFmkzfXQ/pG90huSaEwwsLlSi4Uwy2aflshoyMCQ5MuYpc8a1UC0co31TjZaxe3AfAmVepOSpiXcac2AnEXClNu3HvdI6NaX0+icE8NCrt4rwhA5pZifzEhjNBRqRaw51PmUylRHJvw8/D/9aeyZKp3i6NkfmLyJ5tVcvYvOxp7nvUNTYwLxo4zxsQA8MenjuyUjueDs5r8wxWfaMPJ5mKw0kGhgs70I2C+ToRqtpbP6K4IgkYwgSMxFKqRltPQc5Y50SgPWVMa9ygrEAlqxaZNeaNV4XEHQrQoDiMo5vDJtXSGoH5HNNTupoU1muvJmk9j3ajer60VSWD74XljwVr3+UM5Qm+p6mbAxJnXpNNyRgOXvDLX1QfOPBVDP4ezFLfdUmRD2yMR4dMKG5xcon1MQZl67EaH0C1ZrsGdpL5K5mx7U2R/NYmmZqlRusiaSf8hHvpZqcRyQA6FiWlqSg6qZN16rNCpoRxlV7NwgK2Tuel2XiTMSd4oqm7BnFV5A6kg51j/7NTZEClEf7JlIKn/wwn5Rx++aTDyiRwOsDuD1OOx0p/AmVfEGI4GHjUzQIOK6xXEVcmCrrJI9AY+MnlCRmAzDAzZrLNppuOIsrxe+RSQLv2FEMpdYkOhbXqLKoXip0talq7K1g9Hlls1TrZSu/XqLHNCu1AKOfjkT2dIbqoxPeg7Uj1Ww2N2nxQnLbZfQbP3WD2nOnYQj+DNrKSuGyYZiXu5t2MPikSMpI+/ZtrrhHIz+PlzZZm6vx1ftk6DrsuBsTUEQ2ZkPS6K3IHwg0dcYEkiguGRtf4NGhtxm4tGcZxqhKGZmFceyY2IOqPmHNfJrNKhJxGrQB1oEMrDRkJVPy0cU2u4Q/G+9p63hTvp12trGulJBhGeTROvLVIsIalWaZYc3dUR06SaM687/GePhTedJ5TtawLnTN9NIDr/Zt5K4fnRTHtdET0/ukcLWrX3HRk+XbTmqE2ZufzwtLDh2kUIiNTgbY4nM1AHtmnW6uJJKqZmqiTaIoUCDSRKgj9n4tFTVL2wOd/Z8meTqBWAunXLgS1QANcKoSudlhelUV2kr6+o6km+arpD6bFTUqy/fbeg5S7QR8/7JqL6koBVYtlDR5xyrpqquTpKWAYoODxmeCm8dTy04Z10nfIxT4U5oia1GpCBl1EiTt3pbNcSmQm6kwMUXuq/UeNbpUBgFBEEneiDG6Yq66Zca8uTcJ5qlBeVfJ/jpVlyZhZYRHzC3XcYBAsnEgcjxE8IYaUQOHOqakj/KU9PBVjakY1seeKFXJAjrD+/v70aL7rqWltXKdV3Sbmgxxtpx+8rKcWnYqWCQhJDvJ1V13ImqXJsrf7yxHIj+t306zyZXl8vTjOWA7mivNsUnttTYyBrH+YrjW4hg3uNlr1wgO3Rx55o65GfAEGkZrt31svIR5mM0j8PBUzE50RLF3eBsIHVIQVXpYVglmp2yjYQKXBxEtD5Hjpoy1YwQNLNrjOYyrcR0NHTglKZYIFrrUxCmnn2zplG9LIw0eOAR0Ax/Tql61Rs3ORfqvR3RMjc1Byt9+TJsmCBPcZMyfyOSN86hhqZa8RtZO4TZ1UfP6rHocPRcNB4opEfZaxVY6JTCVR6PETTTKGHXMUm9v1osMoxfFa8vPWYgxSRqtr2Es+VJSXVIdKBFIBcIqGbeFYAnGsOfaKV0EPNVPS1dtvEn11o5lKa3UVE3HwRrWnbSBFwgsSc4qVSHrbapYY0S6L+ZloOZPdVRqZwG5YQbdu2VuaULIBJO4tvdcnJtehjef/kq8Y9kVeGP/6XjdwvMJJN2pNp8ssUdeHhbWvimsnfw4ova8jkSzQeunfWGJOJDBOl24fA1tGhQ0CR3UjbER5OLyWH3Xs5+dPcQTM6itxck8m2FWOFlDZquXS9RLReQbefQsz9CsIPMIjnAwyt7vnocXOCsFqS/XuKEIpZbyMyPdSRj97MUEDPIlhiSNVJCpUwbVKU1SHSmTWspKo81KoHvSz9IL31aO7kGdgNBx0WaR7gvIBNK4tu88LCglsagQRjSSwlg5i8GRIfqOJjefhFjmjO34ILtzZyC63uhG29icLbnlFMy20pB/6sW0ISQtfFKjK4ljsOXgerJ3LhC1mIetJRaoYnUMlvZTZZGzTU12ksc1puJBEBFE6SlJMgiLmuXXonSN4Zj6Mz6qfsqYm4rgsR2yPKdunRSqaTKLANEAof9Yj+pqtg7vT4a7r56UxvKdui3VSpkrwJUXDdbxo/oj2JaaQKxYQ2WsgoncOBb2dGNd11LGeyoAmovUO/3Nr4Cr10uBKBykbtiwZjxOkzHDjGM7c4ximNSIYcz7eSfs8Ro9dupK/wQiAUYjzsYsMiXdm8BkYwzBSAA1qq0KXfUQPSyZSloOGyR4tJhRUiEsycO9k2pWiTlJoLB1PHYiqRjCZG7S0rTsNS4+UzziqXUB3YskkeovrDi8k2YXFkApksaDO+/F1twhpM84F4eCJRymO/9o9jB25Ia9eC8kHaVBXkCyiVE3zuMBhWJdSxm0LsZUFUlxXM+WinBWT1MvqWEvFoB4yQAoFtptSVVw07FeU9LQGptaCEtOW0i1UaELHkcjwnBKBsoby7NarFACNVFhzxa/a9EyzRWtPGSu2uRCs0yTGMKDgGV4554JBBKla1JKRKJR15dVP96CaiLVKPdce0tPMklkR+3o8TuRrjAiyxks7sMhXWc7fOfgf2Jr8xHsa5awvXwQIw3ac9PI80h5PJVtLvIqd1SSbebXeXbZLxyZI+LWpogBXmgb2VwXRYM91ySRLkBpI8B0TQOHZJ+hRiCUxBGZxNB5jdcFzkAVmV6qKpZVLhMgZQGR4RX3BrJm3Rkpeq5KY00hqshATYODVEEsV2atM2Tsj+GEBAFvn60kanQudocFnBClWISmuGZDiTADDEm2kcrySblKJh6Z6PHZ48rTFI3HMVqv0I9ooa42O2r6p0uqp6vr0em5LPOZE9t7ujEFILNjdCKmSIIwiiSPfSNCcdmbJWPU2+U9abMGZBxyx8URcERklL0smzaLJiNinXWUqEpqNdkcaiQygAauZJkYrCdEWyGBjVfKuuwknepgUsQ2Nq8HUHtSlHUUCJ1x3sLiRYtRrdSsvr79Jn6YhNVP5eqS99Of++fydCqcRnE4jFhI3p16uddK/BeO0har1uw+w9Y+zyUJ/tpmk+rWvh0bpNY1kAgEM0jtohaTOuCxm5JwccUzMceeXPCJzHPRXZikjbnfRrxCT61cy6EkI9aMaOd26zEce0MYbR0zlvVyKS1FpXutOA7AzI+V0KZy3NvnFa4SCQhWSBJFsJ83fwG6e3p5Y+oXqjuvEQSWdjapeiaV/LxIPO2MpdARj+C8U9dxW4OoAdil1xxrjXUUJiUTXxhS2e3bsUE2zqPBwOkBPvZuO6Q80NQ2W9PZO5Q8nudito+kDMPFIBsENOZpJ5BJlTlJZSPXLKMZqmGoVKDrzLh6ApT5h2jvtJLkVrLBXs7jOgGViunxLHo0rFc9ZWrR1UFlE0zyrDxAN6hKmyxXGNYEaLVRxg1vvgGRdMQmVW0RD+tpdZE05KlJIEO/mOCAY5ZPQCuqW3j3q16Fn9twOt58/vlYFMthSauAC5b1IEIA9gQ6GaWJPnTiHRe8lm46O4FrklmkOmtTGXORu6cjk5/e32aT+DLX9sJSMKSv3WgY1oxjbrI7WA89AGcPwfFcKkWAofJym/VWGZ+67hhKjjhWSIoJgD6TuCm+1gg16aTXqgwTQxlPDNVzWzQeWLzSUBXQZokyn/xYwUDnPiTiynMP/jFQrrvVQdUTZGWUV3HupecScbRL6MEpSUjDDS6plSeyRWACvDvjRvDxhkO81wQTXXHOqRgY2oZa/hAC2Sz6Y10ITNRwSmYxrlp/MTqKIdy4/mpktpTQRfikXDWeAR0JWC8dCkrgiPeuOSVNKHFk12h8R5KDjeMMTTKMx5ImdkymmT0igJAZlpn9n7YlfMkkkiveoGTR5Kl5TNJR5KrCm/rCH7OpEFyVul4gGUa9yDDmL2yYJ2UHyoubyiSJ5WZ78bgWKOLVb341AnHViyEV3ZwboxKZXPQ7JwE4zTrVVR0B6O7twj0PP4I3/+qvoHflEvSvWEpJ2IdTV6/G+p5+PLbjfixbmiE6S3isuB/nLD6VOJ5pUD910r08VVLF27djg9jKFNt6dsRuxkkEkxgeo3w7Z5rcTftei3kyHjPnJold3nA1hli4lwASKDQpyaKZhWa867Rx3Dpk53lFQhE06I0JZJJiVp0p8DgyySZkMEzvzunt66YAk11VsvmvSCRukkfGuMUXSCSBtJ9BUlssi4AdmCjib7/2Tbzpw7+HWu9CDBJ837z/YSSTS7B/XxZDtSpSS3tx1/Cd+H5jB8azw3qW8Cg0u6ynSkfN9JghExbSBM6gVKV9ycLeaKBwDeBfl6qS6lKXlvvsmOg6uDb18BkMkhRQKC9GyKa6gMhjjSvVpZcCNDuLvMKwVoT51WuItKi4zAZjeZaJ1KWcY5moLI/gkGGun67XmPmNP/sa5OmiFRpUjQTi2uWrCUyqVY1ZMY5JHm9vrr2duXoqd7QqzLcK9wK7OgaGCzgwOIx9lSz+9Y4fYGekhHKgjP2DOWwbziPQKOGu/C4bHD0yKX/dx+ztyUht9lQlzdPJ97klA49IPd6kAZvVGcMa++G5/qz+YrSeQqCRaIB4EmIUAcsJJt4Y8++J9hgLhUPNfRkI6LbXa5Q4NnEadNKHEiPcoJpTOk+qienup2N3LmqSofHuELr6u2nraHCQUouguejqi9AgcOoEqbTrE0mMVd4u/9kkt19FaxxpCHkMlIdQJnjHy3m77kveZ04q/9nS3HV/oYi2o1NN2rvb0bkdOGmjXirV5QNBQTwwQEwx1jWm9mK42RwWj/mKCfxF+CsP0Wh2GTAvzUe1EFFcSop6s+rcdOYZ1tLRBm0X2l6aRNU0gsiNEDNPlWf/g5ReVZx9xRlUH1JXTVNVdQJw3ZkbKD8krRhPVfUbmsUL+keFP5PEIlEUihX1F0sDrT9SA1QISIJd9Xh2pPofiVTX9u1IdLQ8nn+aakNjPjdJHWtqMtfNVEtNiNmusTSF4D/DJTLQCVyUIraAXRJFjTybCMJdm/Yya+bFrCwdD6SuGtU6InoTKiWHalQta+CQksgkoSvXmM+qKZ3IvTC8iURXFInuGOrMqFSqkOkxhCJhVKhWIknlR0DyZ+M+JOUmKB6VJSwinU7bx1lYW8ci2kR6vHqyVEM8IQlHa8pV5Xkg1bJ9OxI9bxV4SsQWdepKEsEWdXl1tRFlto5NC2j9L+2KBqWDfcKoTc+bavJ+ulFJBL1p3WdyndcDjQgqgQZG901iSXgBjZ8AagIYo5TprKh3U2ZQvTNM40CliA0UVFQHe0iQ1xTeCKHW0HoehdMj49HaM1bQWJ6PdLgTuYlJlGmjhOnV1VneRddc5DoD701SSz9z981/V/20+Sa1OoQWeIURoaEcoy2W1dQJvSndmQbENBKUHZ1AMp/E6xdegreteDk6bHzI5fTk5MpzmwPzNKkUwdpJ2Znkh8+1vXhEq8CNw1hfJBfNUDbGujA66baJBAiNkRgwJGEYZuM1so/UGAywlX68rJWHttovSCM33CQzoog3UljVs9ZesmR5sr1kVvkLyOzFULKDZKewp7uJftVpuo6KbzYM961gBcvXLOeegGV26gBjo2NWnxqN33MuPYv1KDMfSjGpR+Wm3qGs3D+PlKHOg+gOpvCHb/4gFheS6CoGkWJ4KpDGqxdehItDK7BoJIb11QUIjhNY+TqWBeepKsb6E43oVvG/YaPN1iETrLFN8hBesm8kQdxlJ6EUWYxQz+ZegDPVojAGWXLGldTQgi8ZwpFGFI99/3FKBu+JVMbR+wg1gW+khVmURLUCbZWaU4UuogdYbSYhKVnY67rmZ5DsikET/DLAU6kkomGeC4DMNJJkOr3PyauT3at3j+5Em/67Y7nsP3/tm7Djv+/Fobu3Y1VrCc7rWoQzM8uwtNqDU3pORaFMeyjVge2Vg9hROIhgnPfC1Mr+RCNjsbDhurJ6OY8kVcik9rkr/93M2mxNj65LIvDYt3FMgrSR4saaMYSZn1xrLc0oDJawsGeRiyAyvFFCqWxyQGZOrVKl7RK3Hu0MbEkeXtRGMilEIJ1xzukIkXnBaBhjE+NIp9LIpDO8zjQhGdpVXHHVpQZCJ7nmIuXJjX8y3of2HqbtVESkFsLLz3wFrj75fORqZWwdO8w4EazonI9KpIaB0DD2VnYz7jjrKWXt6nYiEXEil1w3Lgax0amuNKGpZRGGBYcmJ310av+pdshlGw8Sc0kaE1KPZy5maIvptt7YZsnJOIUx33gwiktXXkEJwfQ0kFu0c6gAaPDSyiHAJHmaJS0DqZH5ytvl75bDaqtQ1yZoVxWQ6NX7DBPGuIFD+zCRH0eUAGpFac62YiiXyzjrqnVMUzMbSSA0lMwgL396aRXm/519d6KzfxF253KoZYex8b4D6Aul0OoI46HhR7FvaCsm6LyXNT9HFTfKPCPRBI19DWEwd9O1TxVIKtu/ryOB+9glcpA3YLaO7AzeAk917EaZ7cTsHN2mmsTmhQi2ep3M9nqzLTvVRTWehUzvbdkE89B8kxRftRrAvT+4Dyi4uTPZOJrjChNMxlzmr8ec9Vz7jAb1DhsEcp0Gb6w3jny1AnrNrA9BxArWalXWi56aOgMDotEYioREeiGlkXQjwct/LqM5SPbeRCmHbw7fg4VXrsPtle14LDyAHxY34yfZhxCaF0exUcEYKzNOcA/WxlGMFHHe6SvwJ3/wLvzmr7wFEanhqdYSkGZK45l05Lq8FCgokHgYMUbbN8rbScwkg+2VuDpnRJM2OrGdICFm8dx4zzNuJoH0fSvFIzNr5LLUUDgUwOb7t+L6S1/DAtmwKo5xzLszptPyEI+t0VWAMlDWDj1694JWIy5Y1odUJoMIpUI8TtsnnsLk5KSBXv4T5QAi8Rhq0Tquef2VzEkPN6sw5x0dibT+eXvzEJaesRTf2HEPduYPsg4NlFDGTwYfxeCCMNILCEbF5fah3/xVXHtdP/LZxxBuHcQ5J/XgV9/7RvT2pHjVa5TjlGSMsHEkTai+ZMF65BZ58dalfqS/BJinQPZRN9lKBgCv8ZhWKlF5VRtFJGJJnLryNNo2Gk128WyOVWDTZCiliV+awOn/RAHmIT9vyZIFmN89DwmqjEwqg66uHhRpq0xkJ6w8LceoVCrYO7QfgTTPlbWB5+hkPiT/krKTeG6bFe3qEI5SrjQ0ysxj5veXf/Y3RHQQX/3yHXjw/gNYtLADW7ZsRF9vkp3Iz+FI9OT1OZbJ0CJh49spZrjaxhbkjeuaGk02j5pBcUwKKCUDFFcSQ9aONgcagU/Sx/jAIKXnkfKlzaNntv7hf/07Lj7nMtSSQLqa1CNhjCvbhAlYprmBCpMNplzsT1IyhEa5gTNPPRvxWAJxelfRYBz98xagTlUylh1kX2jSJqkhnxtHs1rGQHkfutZ0Ml8ilO79TFKBvjpzdRYNlbO2l9mtK5KDokysE1E9NsSAKjtbljiq1XqxbPkibNiwCIUcJVxlEn2dWvvjJZoivyx/80t7adK0qJlFDkBPuPsnkFSUxfPbwxqEMCDY1K+sb7Vl41zuBob3DeDma9+CVpFcSLlpCSk2sxf0OI72BKqbGefPJCHDNP4UbtFkyiPVSdVAPz1KVdQs1nDlRVfbpKo6Qo22z9jkOHr6OpDMhLB8Qz/rqSmGqYqSVDFtqqXqrWMBH5iYmHB1t39eCh7Ho02sXrQMGxoLsTK1Ggl6dJ/4g2/gx3cNYXhkguUF0d23HKPZgqU7nimUTnd+bAZGpHbEX3lSOmaQveePJKljdolO2daSBFIFzmAW2yWp1No8ZlxFM/vIbBnlxetkrKRMsBFGT1cnrrjuGjz88EZUKY2imQjCBEftQBPhOu0VsUzZkTQcoLJs7CdGg3lhELFkDIlIFxrVmj2qk0omEaMaU3HFSgGhVAtlqsmdB7agv6MPu+8fZMG0eex2fLB4BRDDMd5znGBVvkt7F2LX9r02Mk7Zxo0RWLdlPZ0E/n6c1H8pTi50YHP9ICqtCjK0v8LBGO66dxe27BnCwUEnuY5novM0t/DRxKV6u2whkSSDmtkGCNXoAoABjDaIF0cknM2WWP6rWYzIM433NEMRfOFfv4KFqUXom99NUe+eGmVsU2siM8doP/njSMpX4I13JDA8cQgj2SFMULrkqWK0GEzTHsVSiTgNIJGgSksmcGjgsE2uZiiBgjHW01taa+W0UZhpFqXm47rV1+Ds5Eosm+zFdT3nYkNmFRYkF+Ky7jNwfv8G8zKTnQkMDe1CIp3GybHVTN1kR8jgsR0HMV4KIlfk/U61ico7Psm+CE0Xy6aOtNkTCrx3fV9KPG9qmoGA8V+lot4vaWLSxgVYmOFJ+TCusdoD0NQDeR41CLhQnSqoWURxrIQIxdAv/fw76fbRcaelHKRkUl6ysSJEqKSIzu2ZLTJegO3pocSh618q1FAoTtLOGUO5VrOH/BKxCL082jVMV6FEGhgaRLrWhVAoQS8pzTx1H8pUe/llrn51XtGnK5EbRXc9iMyBCC5cfgZQCmBd/woEs02MVg8TkMDJZ67A1vIW/Jgu/MGyBg/D6Fu4EJWaypVdxgrrPozaOs5xRuSZera45TathbG2NcvVGatqDK30E0NtVJnnYqI1NtvIVBl5YeaEyNKr/TSJKoNTZqdLK7I3l1K9xWJxfPVzX0GdUufqa6/02ClX2jmBlrlHZiqxTAF53sJ5iCXiGB0bRZ1elcZ2hocHbZwnlcxYPAE6O5G161r6mi8XsOb0FazFTIPZVCm3IG2Xc0/aYCqr5/zFCCereGDT7ag2R2kEj2GU+xCBfvG5F2LHtsMYDDbxYGEX0osySLCy/fEO1ClxZNCfKETPVN2aR+SOrZUhk6zncNNP65Tt+SxKFb31S6DwpyEEAHPNFd16mtx69mQeG8CUvcDHny+dRMyN/yXhmvjJt+9EKpLEpZddgpYWx9MBVjz7mKzFZkwTP9rk0TXQQbtDGs5ePhUMU0XFUSY4xmXk8kJEnx5g/kU9hcrSkukUCuUc5i3pthxmkgxx2lqtCK5efTmuWngRig/tx08O7sX2RgUnRZZgeHIEzYUJjFcaWLBkGQ7kCqiw43SxXq9cdxJiBGeMnSsZDiMSj3v5Hv9kixPMjfZZJT3GnqQgChoCShKDB7ws9kkYaHmDAcuY6iiidyYTYAYmBhtY2qgdPO0UbsWx9fGtZHQO73nvO1CtUJqR8RpUVK0MoB4wjVhGNB41W0e2ViQcQb5QIIBiOHjggIFOgNdcWLVapQvfjzjtH30EZXCCKmZWJVwtKb2CLXz8K3+HuzCG895yPRbS/Z/f24tclJ4Xje77B7dhkHUbo0ocHB+xdKV6CQ8e3Ipzli7BumgK53XNxwKB/wQhzTbYPJXfjFNTE2xkN5uuK5QgYiCPBRrjqrdJ0sj+qVaq5klNLdlQvp6EEkkCmV7SNMEUMRJd66/9y9eRjiURLNVx3knnM4+wPQwoZMv4VfmSZMo2THukRGZqHTKqIYRjIYyMHKa9kUe5mkW1UbCnTjUX1tLnnyKya0IoFvIoVIqIdTipNHW/diMqhzZNcwT/dNc/oZCo4gf1O3HL0EbcO7kFY80cI0jm1ZDpmWeqUMnfePmN6DsYxHAuh2yuiIULFiMWPoEkj1RHnSJYzDF1xeakyWC9Wl+/ExD8Oay5yJ56YMPa+wqZ0EBmpLEbSZFZ1NbxDVDcBg+OolZsUdo08cpXXItGpewGBylljMdWB7dGSIAuFAuIRNOIxzps/qpKQ3VsfBQpqictVlN9dE8CYalctjGf0dFxm7yMxd1LwWfSNJhEkqAV3nuFddPm6ilqIhNPsJ6sDO/39sfuxSmvuhz7soMEVgUbt2zEoeKL8daMF4fsLRkyL21Zpzhr/JI3pZltZ69Mkde+CrMGtXP2a6oJHU6BTCKCcSQzTF3NQerHLm/6Oa0Y7r1tI1LRDgyPH8CSVQspNQRKAZpRmK8JM6oWgblANZWkmtIbOPTseDgawtDwAPKlPCWPDGKBrGkqTYa9OkKVRnm5VEGKbr5AoPpNk46nJaI6RFHOgFdDI7sNSla2U1WDmOwke8aG8akv/h8UWM+TL7sA684+HeUZ+R7fRC0jQ5mNaUYOIdEQcKSyxDPCiA0z5SXJcyI35V2ZLcJGFoy02ZES+USGGXDYljKcrU3naFctEkMthFu+fitjRVAJ1fC+D78feqQlKvvBq5pIQJBNtZBucbE0Qbc/R3d80oYD9FLM7OQEKpWSLVDXvFY4HEU0FmV6jXYTQDTI3XzT0SlBI7xa0psWVHev2nYfTdSYr/UNQ5M+vsL/rN9PdmzB1+99gJ76ieRtyU5Rw3CzdqWhYd/Z0npizz4x+UHAqAfbeA/jmZpjPBtJJnetPZWH1Je4zXzVb/VGdyNFMBDIfpH5Q5e8EbKGVznNRg096R5epTEcGsKyk+ezPCbSIzlKQJDZaDVp9FAW+w4NotKqoZgroSOZstn6kdER1FtVFGqTKDdLiMfDiGsNco1AL1VRL9fpdenJrNnk8nVSkt5bnFKLHUd2k+ylTCCJyzovw5tWXI2vfukW2mfdiGppa9hNnyh1o5C1WfY6fycKETMtsw/MXjEgOEkjYeOPHCuOpIqpNkofAxE3Pdlp36NgWgMQmW2qS63J7umYMQcx2Ixxgs+NPTbQ1deLGEHQpBQqNybwM+99JcqULK2Qvn8qJemGEoJURRUa1vUiDdXBEXvqoqMzbSsd84VJWwVYKBVMckn1sqJWZKVIgGppa9UBZSa5MN2n6lLjPRZkkHtRX3XODVipCdj+HM6cX0RvQu/8qeDtq96KkxOLbG4tVomhP94JKcUThaxTSwVpoM3msggeqQaRr64Ux4DD07rer1MlY2jcyhCVKpOHZW/acJnR0GZvl3tvUogsUTjTOulFEEj9ScxJwhF0PMLLaCg3CcJEJEOvqIDJwCh+9fffzXhUE2FJPuYlflJV5kboUVU1GFxEdmIMhwcOmAqtMF2hPMn6t1Bl3TSIqXvQE6SqbylfppBzYPLJwVs1CGBp53wsRNK+DLg6swqn9awjOEPIlfcyj2GUahPY+dA2rOxK46YzrsC6Qh/edMmVuG7hSRjdfxilKqUb70/teSJQKB5Pf8w79kgN6SSQSDwWA6akiCSFtb+7rkbXPJhNYXjSRr0+TEmgOAKLjfiqQbnpWXXLwHq28tSDeUG8/T3vQD2lcmpUR3Xk61V7n8+C1ELseHwX4zA/gkKmeaVGbyyluXbgwMG9ZFrebCd9Snvx4qV03+OUHsynVkK5Tre+SpV2eAyVLBVLNmTgnyZ3v2FKj3dc9EZkDhA7wRy6B7swv5HCzsoIdowdRPf8PgQmR1BKtvCTvUNYj5Ox8dBPcN/kJpx6znLsGzmEGqXilaefhs3797usj3Oi5BEDpbK0kbkUEWpOMdukkIkMNq8khESPjGnZM5Io2hjXfzhQakLxZCqbTcTNTU8wDnu/BhvlIdny04CkgoCjdGUkepM0dFvIJLvtHcwxgi6WCOOsV54MfR892qQECuqZiQCqhRq6CBA9NVHJ1VAeI3iqNcQCBM1kBaVcDqV6hdKHnlGhgvJEHsEazTtKFBsVnUGqnc2porg/i+Wh+ShtLSMViWGsMoDFgSLzKuP23Vuwk+0T7+pHvN6JRfytTK9Av76DSiO5a3kIK5Yvxbc23mv5nQjSx8waY7oYqff/yUbmJhvH1JZ37pp4mnyTQOuF7bujDNDX9ERSZXofoK4TPzyv0SbRpISnMphWEkrek1bj6NoEDU6buyIQbQ6Nm+LkWyO49k1XmTGqd/goDM0oMrE041ZNReXzNdpATcTpsleKJUwMjRlo9X3RfCGPgUPDpm71OI8N8M1BErT5SBnbKvswkBxG38oejFD1HdAF/mm8e3Ayi1hfDyZbE/jG6LexO5EjwBKIb6oiMBTFwQOHsGzpQmtUU9XHOQVrDc3/SL6oUXXD6ppOTYnZ9pQEPRn3EzlpY3NZbCCbSebeniNXmIGKP30AhQwUABVugDIp5MZqLBPlwyTReIzeUdEZz5RMiWSczCYwmjWUGiUsPi2DnuWdTKdkhFEriJG9424iIBJEnUZwKVtBJU8pky1ifGgc5VKJ7nvVLdmYLFKyaAUjlaLqOAexNOxpDiK0ogPnpS/A9vseR7aRQ85gK6ohmIijSDBJXupNqD8a2ogtI5OILT0V63In4z0n34SJPRXreCcCmd+skWDJBPdIrhM2PojUELYm2YOXejoT6Ir9BDCBQ71NqaWebJZdyT2A2PgMfz6QfHtKxAog3ZMgQ/IYzw7weh0dHWmCiPVizw83OxHuKOEN77mGOYiRddo6LRSGi+jK9PLIGfK1fAMTYyXkx4so5wikUhlVuuvJVIIqjXWn1InTm3MTuE8kQhp3bn8At+z5CUZSBYx1U+VJl1nLOOrOZFCa0ApBhYtaKIfpES6s4mv7H8Bf3PoFjNMeO1HIDbqwMYQPf2HYdHORrJ0EE+343+wcNbWTTLandDKpI3QpvrL08cG9gGNxPTtAIDKg6ccyk70JjI4eRKk4iRw3La2YzGZRpLHbaBWRCHehEBpF5yJ96YEShOk0qp1sZBAO6AX+rEUlhOpEAyPDlBaTedQrRbQqdfR09KEVp6dVLqC3s5vVcV3DkY79irIurBfNa/Rd0IsfjW/E3vooQkImSeZ5KpVBkUY4LToLM2JnKXRO4FDrIPZgGNVWzrtw/FPQni03ks9D5kqqECAmZVzwLHIBZhPxJwDMENO67KURyMxu0p8kWJvE8UmAatKKHZ0YptqS8Sn1B/T1zkcmk0Y2r2UWMbrrMVz3hmvJReZp1WziwLYD9ioUjYrb63PLlEiTtHO4Famq6hW69QSSPEbdTHZkwusMRyeTnCJ6cH50KdxUJmkjzLPvojdE6WhGoPSuDVydEGRCRi62Nn2+SAyXNFKjycTV+I547mwcxSazhQamtLizyJMndjwFGEXzNpNbJu0cmWEca+LQyH7kizmeM7AVRk93P/Yf2Ic6vSyN1+htFfNWU03R47IRcEqeRrGOpQuWmhRqaUqLWq2Sr6KYzWNkYBQFqphKsYxoMIpkOI3J4Um7T0fTdZhN7gFFR5KYhjjNowUp3fRVHp6GKQGj+oou6UB+hEqXKegVSkGfKBQ0O4QMltqRaDZgsIEFFvPieW1Ot1Nt5G1zeRa25scLN+nk/aZIl3gaZt7prjTGC2M2UKnFXVUawBKIk/RuokkZuWXoiZ1qJIdLrrmASZW3GBtCOV90Br2qyDTVoj7CH8DESNY+1KaXZWpaYknfUvJcks2vq39P2vsSw0mNQqFokFEJUstJe2luCDF9DZGenl64uap3EVZ39uOGcy8GHirjrJ71vHbiSB2R7FVx307EZBt688FAYMkNN9VDmsH8NpI0aZc4ZgeZG+4xiMnUg10vdtctK57K1srlJlEoZdEM1bnXIgi9QSyCJUuXY3xyGOVWAYlIitKnhgtfuw4tfblYuojZHHhkAL19fZZXpB5BsypgBWxuKlQP03CuYuWSVdj6wBaWKWtFBXuoPwKVNenKDPUkxy+efiNuWne9SZozN6xmmWFeC+Ci5llIhzII7G1iYXkBCkWWeYT2OV7JcbONZgPE1NVUbxWz2eh+ux+ho/lPPOhnqs1A4qSPT5IWykcQ6+jooLfmFmxlJ8cIHI0AB8zuGR0ZYdwQJrI0pgs57B/dhFe89XImpBSgjVGvVHHqSaealJQdpOKaNJSrpQayo1nkR0qo5xWsx6WfXDII7rniBOPyiNErJXaeoSzWLenFju0bEc6WcUbmQixJhtAVLhLgizGQ3IVLN5xin0+SPXaikEken6mSOr4UMdYLOB6ZrcKf2nQKBG2d100W6LJ6t2Vqx1N50y6R5NG5/yZTkYFM7x9k+oncCMqVHG2cCkp0tYO0KUZHxhTLZsv1tlTE6+hfrSWvWjnDHKkqCtmi1w1YOe1p+2i2G2XWqhzDtnu2UYiqHrr4hP4ygzTkUKFdo9famS+RSOHy1Zdiea4Xy+NLsQBduGrRMkqdFWhOdGA4sxWNZAUjW3chyDLnVPHHKYlnJimeMpm0cCDwfzKKTWXxT3npZ1ek7sQzbu1qbSa1bKH6ZJ4eEg3mSpVudqOCLCVNsx7A/Hn9BiStW25odj2SRLZ1GGdcvcZK0ZzUpoc2IxhmPyBAzLMiPsq5Ol38DkQIHvtKsiSmPTmhCs0k3Y/gKwrTrtEcmJ5Dl3EdykTx0KEdWNt7Gi66+pV4pLIH/7L1P7ClchBXr3kZFjcWIrQ7jUg8hc2Te+3NeCcKTXVDYy27mm+n+PaJTwKDz3uBQ9f9n4HEsOPycPBx0ke7dpKEUhrvhMIiiOp4GUW62gWqpVqjgMlc0Z74rDVrWLJ4CYaGRzBZGsbw8EH7qEkxMIFlZ8yj50XPhwXkDuewbMlyiRsynJnyFiI0vIMFYOzAOOP496K9Lxm0VwXCVDUNzM9EcF5wGd558utx8MED+MC5b8P8QCe+fseX8bXsLfj83u8jsSCD8XoZUmpfHPwSbjt0G/bdO4rxUAP353baFI0zIk8MmokQkjwkMdi8Jf4MEPwdiXRtCgxPgRTfvDABy8AVoN1CPUMVmc3TaG5Wze7RuwRl+yTS87Bz314M5fZgJHcY0VgaUU0TBIcQ79QjyaIgFiygBIix5lFXF30CYWDPAOjr68zCHPnHXjyepkNhvKznHLzurJfhkcfvRY2S7vHtO/GetVdjadd8DBRHMVAf9ADtVHEpXMdtYxtxztuvwneG7sRuXq8RhILziULTwxK+VJEKkrJnm5u0mYOmvCif1IHbaOq6wrWRTwKY2UXM2sZ+xDtt1DNaVRgJxZCv5MmcEj2XUV4r0/4poKzlFCNF1Ku0a5i8xipFYkm0YlmsOrPf4E39hkq5jP7l/WgmKD1pjFfHycY5q6+6+RV2NsrSjoV42Tkvxz0P3Iv0mjTO7elHOT+Jb2+5D/snhqwTScJpnq3CCphqYrFqss0jj6LMI/PiThyhY+S639FIDTWLCb400k9/tpEMHPx7UhvK5x1JBurY4DiNzQB7dgXVWhHl2iT3eVuHHAhV0JnIoDIWYzkBlKrDlIoRTJYL6F4aIxTomVGSlQoFnHbuKQgkabDXWD7z0xLSI5NAxLjNMHaODeADX/00dnZOom/dfNzfM4zY0l4s6OlBiKrQDZkCgwOHbG+3yyI0MZsbn7BuYaPzJxhNgcdZKWqmaakhMOjpUPdyJ4bxkuIo3B5ybweV44UjPy1/joVur7Q8nAoTBageq4UGUokuShlgfCKPXH4MpfIYj0dRLtEdXtCNsSE9xFdCkSqlUS4hnkgi1UcJFNbkbBSHDg3h0msuQ3e819nFLMPR0fpHnTWqokp1M0b58Xj2IMoNvZksiNv2/Aj/OfYYBht624VTzKMDI9CYsp53D1DVZTo7sPewfX2UdpM6jLunE4WCNm5DEkOnGCxisEmWI9BUPJ90athwP5+s2We1aXtaW8tMEOq9OnUejo3nbAnF2NgYjeMKtxZ652UIHo0Y0y7KFUzt1WoNbN621d7+rhdnTh4cRzJOT2xUE5MOybNqOIv8q9zboKgWwrnPG5SZN/0+u6b+EdRqHma5tziBClViUG8HC9WxaF43hgYHESCAlY3G533Inggkn5sN1i5C2sj46n4++eMY/tMU1iXnIH9U2q57fBI4jVSml6eGY/TITSNHW4WqZmxy0kBULtWotooETx21UBnVEUoovTGOafRwoIagWuEWIkm3PFVZyyWvTOrpCL9S2h+hgjPI1UuqJxoNIZ8re3V1aTUulU4n0NwzivMCS3FGoBtL6wuwvGshgey+zhxBCg3Wx1dxJwI5VX2U9lUvNwNXAPA2Y7yORV5baQJVm09apjElYbxdezrL006bCBNBA9sGEYokTJFUaLPkJsuYnJigoVxDI1Kxic/yOHMkIyv0zkap3kLxEMIEjwClfPPZPCuiCvmbbsyr4BFJ121ZGbMgSDIZW3XoxKXULcOZd093D+KTYfzcya/FssA8bIisRudkDcvTGVwY24C3rHkNQlNlnxhE4SHF4vUwccAntcEcoFIc+7FFTWJ5SaZsI6XRxnB7Bl7XuQk4lr937m/65qiu1EaATKjDHqIrVVooFlqYmNSbLw7TGK7TPQ8hR7tncriAfK2AQkmL7OP0vrRA1C1o1xIMV3h75VXQk1MEcdoz7EvdDfsCczNQw7rUCiyLzENHIEbjuRf7cjmWq69xxXHxZWfgig1n4ySsRiA1iYf23mYgfjJleTyRzaobUz2y6QI1g4Jca0zzgpuveqakkR/HJ50rOcE1FYdkANU179wnvVzbeW0BpFpJGuJUS3VKl3IDhUKN0mcSxWKREiGMymgTxYkS7aJx6JEseyrD1t44oJQrZVVMudr5Ewqbg2w5CpO/+aJX49V9V6NrMI2T5/XjvM7T8J7zr8VrTrkQJ8fWIlKr4eDkATyW24osjevcjhKGtxcxwbrtHCtiBVXYgkBaTt4JQ1M2j37twPABZdJF/PA2Axb/ZPvY5KaSMKoMb39gUT/L0QOifkbtDSt+81xX5LiFAxEMbxlChHt7BJl5Fyh9tKpzkj2+qy9jXlR+WAZR1OavysWKLSCzdwKRikXf3pEE8jevbJKKtxFoI8XT6DhrS+l19cqL8P6LfgmjtwxjbM8QVgeWYcfjDyFJTy7TEcGaU/owb00c9+QfoE2WNQP9oT0HMJpo4rUE3e5Rqsxogp3hyQF7vJBrdd6vAGM2iwcGXyLp55NAYOf68ySL4lk6RVM6WrL+hKqfXj8DkAUrIuMbatyZBgplLBcHi4hTRaj3ammMHpMpFxt0z5uI0b7R8G1pmEZxNoQCjedCvo5quW6gFRXyZKCRs1fcpls02OAzn/kr1teNSbsKKJxGcjiC/Xv34p4777Ixql9+zQcwPrkdA7zHx3bsxn6916deQnwkhyU9S9B70goMzjuAg4HduLL/TGwd24LHsReD1L12PycIkT/G0SnQOB7bP9v79pCtCmzrVQKExfc3nzyeOUvKpRVZ/CnywxlmD1IF7H2ErWoQXeVOhBNxNOm5UEwgp8VdORrGCb1gIIxAmRKJqkvueWGsgjq9NM1my+YdHhxy2QYoRan/7LEgHmttkQB7/XWvcHmwXPeOeF2nI95ooGthN6545WWIhxoY3HgYfd0dODBxEPFV3chSZaXQh8Uda2mbUZ3uOISRyi4kTs7gzx/6In5Y3cQORCnYtgrhRCB7Vt1I4BHxdCrMBJG7EIqEPCY4knSxSVDZNSLttKn9POBNAXMGud7uiHsBktHcCxKC2PfwYUT1gTae6kmNIo3nmtQXfy3aQgJkcZLSphBGqBJHZURrigmFWARZuvlGVqUQPvSbH8Xb3v4uLF/p3lgaiETxi+94Jz77d/+ITGcGEZ7r09ZNguyPv/oZ3LH3AZxx+rkYKOsdhC3sqwzg24/8ECOtLE674Dz8cPPDeKS4D3cWD6C5aD72Dh1GIViiNHOSz5dpJwoFgqG4DeTLfrFFXB7DLYw/kyRkhtSKjFPfwzJVISaZNPLBQFJ8ZeEFyTaSxBLw2m0pfzeV1M8nXMOqq5dRJexHLcfYpRZiyQgW9J8rzd4AAP/0SURBVIew5/tVhLqIqjjDmW+sEEfpcInCi75SZxCrTl2JzXdtZ1YBnHHW+fjat76Hvfv2YDI7xmpRLeYLrIcmNqtIJuPIThSwsH8pXnXjlfTuClgeWox3X/dG/M03/hF5els5xqt7T7V+9jOfwK996PdQbeiVdXW86aZX4rbv3YKRrLt+IpIEux2IsXKtZ6sb3+Zsd81l51h7WZsxvUWfCnA7AUibF2zlqKi2aEZT564eoVYKI5uG0aiRyZSLegZVzxXqUWTEWAe6WU1KongpjvJAwcpQ3rFE1H13gqRvoL7rve+mhxaFHmI9PHAI+/btxdjwEBLRGI3sKAYG9ArcIHLlMv793/6D9xbA7toBrLlhOYYxzl8RNc8BEOWzOXsmzd5PzftfMb8fZdpbfr1PRDJX3YhtZMaucVyn01JIZJ6T7B79pKpcm5K8Yw3bu/elODDpkO1qdpLXvk+lh7b0zYjBMvoj8xCMBVBlWn3nQUshAimmF5j1heEJWs964wUliXJO93Qip4XrdN1UvXMvPBfRaBAZSphmpYRGOU+bt0RbpluVIjjJeEbUo9aRaBLLl69lPnVMVMZN/UhBSkbpRsIsIjswbvNaAXqDmtvKzJ+HqrXHdBudaBS0pznZw2yshbzwGWwg4c/3ZPwXOZn0aRNMDiHc+ZvIA8tUmEXxLz4J6UVPMoBHGV+z80zboMFarpPJaRbM6uilkdWcxqKnad78+SjXqozeslfrptJpY2umo4tSKWVfAZwcyyJJd1rLN2Q/SYrZN01pPPf091k+NQLTyIrWv7B9/G108wh+7ZT34d1Lr8Ky0DzkHsoiXnNvjT5RKSg3W3aJVJWAYfv23sT2M2CJrKMz7pThrIamuUrlp148I51I0QQkRjPwKPoM4LWR4ikbzU43IhjcNoJYPWp5SwbIc4qlKAX0aE6OUsfqoE3mcgA9Pd32YktXH71gvGaP8ujlC6kMARQj4Ch90uk4PSNdq1INUQXqwb4QPTM3Q4F8IWdV8WrMXQOnpJdhZfNkjI0dxs7sfkRDMRy4+xAWJtexPY50Q8c/2apJf/2N2TVUT3YuvGjTJf+Y2DDpM+WSeumkJ9TkrtUdefF9mgKPwtrj+aRrlp0GK0P0phroTfba2hx9YyueoNKg/uju6kZLj4NrMMgycpl16VHiiqRIE8Vc1ma7NUMeiUXtSc9YggooQre/WTDg2MOGtKmk9YrFAu6/6y7LJ5/3Hxd2035Sv+Elvdh7gK55MYvXX/RKBGlfVWtZXLJ2vb2M80QldhvjGJucXBVj2xjuXzsyOcbpFSny1nxjWz/f5pF90e7ie0naaLpAJ8GUukmjNIxIIUbgKEGAbnWAPV6gYnzaNSrNiFXUPFS6J8kDQpRqRq/Q/b3f+igO7tlvdemdp2mDYcQiQyhUD/G63mSh5+DZAOEgDeZ/JojcvU4WJqZqZHuW398XwXDlcXR0nI5bf/gAWtkCFgUjuOfhH+DUBYsQsfnBOW6N5BwSXdWmRvEb5qVPvCPvRiQp2kn3+KQ3qesBG2H23Xz/ZyR+mGvcBpAn5OkDlIw341qNrPhhHNw6SL1KNzwRRjoZQyaRxujQGLEjOUazlvaRpWSa7s4Ouwez//nvvjvvxHvf9S5KoWEkUjSCg5sxNP4TDIz8mG753TTCx+x9Pl//+lfw9f/8kuUjKpRyXo1cnTXdsGrDOtxf2oOJXtiaob7eldhHFThI7+9AgZ4hU1ixlkLk2kXNK6Xq8tKm+mqbjinyY7/USJxqI92Ud6PGl5k3aTTXXYrpIqXx22mKeI3A8kFj6mtGHm1V0CWqI+WmD4BUR+voSnQhQdUTihBACQJE8xYN5aZ1PJRA0jtM05WhF0UHSouy9foFvdrunrt+gpPWrUQqqefbx3iZIGruxNDIt+hlDeN/ffxj+Oe/+6wVrNffyezRV35mUhPL+xdhsl7BjtIuVIslnHbhIjS7S7hk/XpKqkl7zNh+tMccSZV59xVQY8xuNPVMxVW8BB1Vzefr7R8K8/M49mkWeHSTCvKDZ980yXftZ1BbPOM8tzYeSB058DBQ12Zk4ad1e7O7yGYtD1XYxOOjCDeiiCajSPelGaaxFQ3MyWjmPsSNakgveVK19eK56UrQq6eae+Cux9CZ6YQ+vpLLjdJmq+Jv/uEr2LJ1J/NguSqTdlw8HEYu641SeySwp+mtBWpNbNz3AE49/XysW34uRssJlAcCKFPqJfqCWL5hPk6/ZAVe/oYLcN3Ny3DjL23ADb+4Hi//udW49mdPwlVvXocr37QWV9y0Ble8aSUuu2k5Ln3DYpx+TQqLTulAzJw93dts8B67xJaLspVdQ/sMfHIS92fhboqUl5+PPDn2SLoydXo2c6UT70xy8UC2kYxcfWs9EKjTu4ph7amrsOH8NUitDiEezKCj1qkEZvBqgXydWzlXAFJR7N+zC6O7xjFwOEv1lrW10UEC75QzF+If/+8v4b++9LdYtqobe/ZU8Aef3MqapJgP66RXq7LMdCSKqy7ZgG/84GGWobkv1TmEv/zMp/CRD38EhXoTpy/YgLf+ygW47/FNWDV/MfZiDBMDkzh0eAgjI6MolCn5ihHmy6SUuHryVC/XVJvIY1R5+h6GVG48HrPjVEcd6VQHUolOjI9mse3Bw9DbW2VvSQ773DnWiKyLsG66U5EZOs+elI11oNlg8c+nm8OmLxguyyhIG+RlN1yD6258JfoX9aNUKWL3zp3Y+th29K7vxGR5CN//59tRK9VRqzbY8EFuMbrZDdz03htxy/e+i554As1omYwg+PRWi2AMK1b348rzzkD+8F7Uytvx8AN1fP7zeUzSY7Kq0K4KBAicC9YjERzHd+7czcAwtWPd1iv/1h/9Avbt3o94KoGBsVFs2b4d44cLKI1WENTao1KLIBagmUyep3+Lc90+SZLYPNS2a7r3Dhr9nX2dWLmiHwcPDGP7w/tZt6nGPOaI4NH0te5U9FyAR3n5kqf9WKTW07lrRZM67HkLFvbjwx/9MBYvX4LHHnkUX/6PL2HLw49DX+4zA7oVx9VvugQnX7QCf/Ub/4BQLcoclLdaX+/SKeJ/fvoj+OTvfJp6qo5bbvsEHnrk35Hu0mt9aXgfmMSD9w9hIltD7/wITj3lTLziFddTOoXw7rf/PibHS2yFLrzz5utw6NAd+MGDQ7jwmguw8owFGMtNYtumB3F43wQKtMEapQZuuOZcfOWL97P+qpsbZHT32r6J2tuhnVw7uxFsSRYPRfL4KIX1rdWVVIMam3rk3l2AfYfs2CPeXajtzuYCjy63N4J/I88GaHowj3mxzf7wL/6YLnAn/vYvP4uH7rmfqktjthTXNJj1LFcNZZaUQLingV/7o/fh0x/4E9ib2+xdONxkkLbqePCx+/C9b/0nhrbci/WrS0gmB7Bi1dnkbRqV/D4sWXka/vu792DtmWvwT1/8TxzYk0c4HsFJZ5+KA/vD+OEtD+CG116M5es6MVxo4fFHdmP/3t1IB3vwpquuxZ985l959yGsWroEPeEo7tu9neVHVVOGl1lvVqmtJY9Oqnt7W86koD6iyzaav6Ib3fOT2HzXsfle51ngUQ+YDQ6KTOthOm6/2acGHsHOknoHsgGa0TpOOXsDfuN//hb+6A8+jUfv28hr9DZsATntDBtz0TGJBrrNMkWa+O3/8z/xh7/xB2gN0kuh2NKKQ/v6YLOKb333X/D4Q/+BrsgIbYxDNIAjWLTwFUBpCQ5sfAwT+7egRRvo4KF9OPnSBeg7rRf7qwk8uGcC0f4ORCMpbN68A4cGd2Jgdx0V8itYD9M4Xo5FfRnc/uDDCMaBd/zS9dh86E7MW5vE+EABHc0kbv/+CMaGaLjX5T25Ue5nRt49++l5b119KXR39mD3jn0ubIr8uKJnWt6zI09e+jR3T3Ae1uxrsyssvfzETfaMEcW7ielgE69746vxczf/LG5+/c9h072bGE3AsUjcCMoW1YAOrQg9DUWqB1HNVqTB2MOpjgiYP/jMn+Cb37kD37v1+0iGJtEdryI7Oo5052noX/1WdPRdgaYcsUIJ8wmExvAoRndP4tEf7sfW/TXspdQqZloY2PQA+mg3ZXdreWkDl114Mrp6OlhuCwuX9WB/fhPOv3Ehrvu5EFYuSyHT0cT+wXGEu0LoXjWMt7xvHq56zULyU0PfUmHqWO3Mfao0ddOOqMImhos2dRKSNzmD/Lht8V9g4l0GZ30+wKf2yqohnqwxjnQTSifQBG298Vt/8c2Yv3gBfv8j/5vNnID7oJvSKl773s/PO6f0W7BiHvbuOYjKeBm//KsfxNvf+R50xYvYt+M7OLDzFhzeuwer11yErmVXYl+2i957FMN7t2H5gvmI9vbiYKKB7pefhfTVF+Gh4QM0xh/GkmgV80plbFi0EKMjgyhU6XkRUCOlcaxcvRhLlyxFZWIYZzRXI79pIRatWYJquIDb7h6kjbYYycwwqsihp7+AdacuxKYH9VVAtZ1f/2dDrs3HxrM44+xTMHBIKyVd2LFAs+E8BymKv7VXXI0jmeBvR6cQJc45l5yDnnk9+Os/+StmRfVlRoKft0SPn097foojkzKIbY9tQyxBeyDYwBte9xYCJ4fvfOPDGNz3DQwd3I61J12AUO969C+7AGnNnrfGsO6i8zCypB9bF3YgdO46TOQHcP9/fg6rl0TRSpWQixRRp4vcrNK2qk8gQOz09MRx8imrMTo2jAcfvJ32Uwp7Hh9FrJ7F8M4B3PFvu9EajuD7/72N9tRyNCg561SryXnDWLAm6ar9nJDunW1Ol31Mb3I1PPKft+DfzAldN8/jhSeW2m7zzCZVyquokZh6lOhzksZLqoimYvj9P/kDfOi9H+A900PSxJLlr03HPmB8IPmk67R76HJ3L00gMj+IgXtHcOBwEXfc/mcY2vWfyI3nsGb9mSiFO3Hq2a9FJnUy7rjnFhQbI8jT3R/ODmF072akaM+Eh/Ko0L2PnZPBYwO7EGqkMD5WxQWUTqesPQV3bR7FnfftwvatY3j5tesQyNaxf4y9P74PCxPLMW9oEnt2NbD+6lPwjcfvQl9PFNfelKTtRQMcKXz17yZQPKR78Bel6niuzuXft0iqjnE8b8sRu4vGhaTukwEsWdWBVDyGeX0LkcjoW190Jmp1eyhyMlvEwL5xjAxnUcsrDyY3O1X5utVJzwfxDo4EHp+x2kSKNlcjHJ1C9EhakTL++K/+CB9834cJGto3tFmOntds8EjyxNBMFrHhslOx5QePYWgkj+987w9QGLuHqqMXydRiLO45mRJuKYK983HLfT/A8MgBHD6wCa+/5lI0Dj1KW+cbGB9u4fXv/h/42+//Mw4VR9FN1VZjO1+8aAMWJ1dg5XmX4tqX/TZi3XW89u2duHTBa7DnTw+gno7jjvAmjCUOYlV6PWIDE7hr1yF7U/zyUxOYt6xE+yqAwqEubP2JnuJwY1dPZYjP3SH35mmyvVDAotX9uOr6szFvYRwH909g7+h2HHp8HBPjFVTKzFcrK0laKRmLB5HpTNMWS2P+/Hk0K4N4ZONWjBwomVDSu4rsnQDPMR3F5hGp17TTkzfENDnQqfekO5O2NGLb47voBSmP9nz8YxffUft1F66nHjQZuub8xYgR77/w87+I886+CANkYjy1ConkeuzcUcBYLYCHdmzBPXffjSvPPw+vvOwiNAoDqFIt7Tw8jnf91sdw746HsfngZlTrTfSmaFBnmjhp5QbEMY/mygJ86ct34JqbepFenENX4jR8fesPEFjJeK0YQofixP4EylGCP9vEKD3HbLGGJcuSiEVq6OrswKEDOdinTuVBTt3LtHc6tSLA7o3HcuOoileeOh83v/+VuOJVp6HeKuHWbz+AH3/7MWy6Zw/tq7V4/M59qE7SgSgE0CpTepcJimIYFYblhqsY3p/Fnu2DOHBwEPMXdeLci9cil68gny/NbNLniJ5H8IjYTMEWfuUD78c//s0/ollXz5pNkkB+vtqrQdvL8UCowcBADaddvRxXXnQqTllzFjpSq7Fq6Xm0g5ZgQC+17Ajhxz/+Ni4991yctHw1yjQ09Rb5aov2TCKDtadfg4O5Edzx0JfYwYsoF1pY3NdCsieClStOwrol5+B9/+MPMJEt4LJXR1FpTKKncTLjbsVo7yhWdi5FfVccW3fT9lqdxmRfHEGZOOEqli0LI5Jge0VjWLqhD6FYBelkBLnJimkjaRGNXZlECuipDQW2kCF6f+b91+DNv/A65As1fPnz38OP/nMTdm8aQy1Xo1qlv5oA0pkYRg/QJrPW0PCFsxH1bg97wZW1I6+2IpSAQUwMlrBzy2H093fhrLNPo6o98PTZ9yT0PIMnSBVex83veDu+8bVv8lz2j8jPR/vZeaqBFcvfBDh9WCVkrzU55+UXYNv9j2N+xxJsOP1sZAMN3Ln5Xtx3/39h8vD9uOLsk5CmW1umyz7BbXhkyL6i02qOIFBJ4w8+/TvI9Oco5qN6oRg9sRTKGoos1nFwaxZ3/PhxdPYnsXR9Hh2JBAKT85HLDOGR+/K0N5biB8N3Y4ISJVKtoJCsIh4PoLs7gJ5eMi9Uw2ipjmqzSklUoZtfw1mX9GNej6ZaashPeh81iTZw8csuxK/+9tuxbP1ifONzt+Pr//Id7Hh0F6UJgUAppMrpPQJ6M/bZl5+Exx7cTvNF7eEA6JZ6aIBS+3Zy6tKu0OaZoD24f+8BXH3Nhdi1kwAymp3mmdFsdDzH5ICxe/dOBENR9ri6La1QuPvs41xgVC+S+649N0qbCD21Ft0gzQlNjORw8OAYPvXZT+G+XRtx6/fZ6Hd+G9ef3IcNZCYmD2Js9H6Uq5vZkw/Yir89e4LoWTwPE0MVdHSnqZoimKREQKOGejmJiUIduwf2IJBoIl9t4jVvW0uARW2JxYHRAaxcvAD1iSYO7T8Maj+EOpqY6CWopZVCYnYHxoaiiIb6kKXxXS9V0ZmOotxoYifd/7HUPoTXlHD6q9bi9/7yf+KTf/q7vI8CPviO/42//ti/YmD3IDNyYLDPgeu2CRItTwklGpRoBMzUd3XVNiK/4z2xDRUiOWSrE5ifnjy59ft344wzaRMKe88RPQl4jlzBp0YO4eNjWgZRxwc++EF84k//BNlalVKE18yzcI02TQrTOh1JHMVJo9bM0Oto4V0feQeuvf5qxJf04Tc+8Tv44X/+K8pb78CS4QN45O//HftvfZjnuxHdtxOh8jAi8Sz6MyVEmoMY2VnFHT/5MfppC5T0gVs2qJ7v0mJ5vX06GCBAW0Xc+LpTkGs+RlBV7N2D5WwDBXo0q1avxoFDQ2gQ+y2qqnqwZsMOoXgE4TTThvtx1z16o1kcvd1RDE2Uka8lCMYYTjnzEnzoI7+B/pVd+MP/8yl88tOfwuaHNhF3ca//+G3g2tmOaOnW2dlueOsluOe7j3grKp95Xw8GE+hZlECDZfrlPFt6kto4/E5vT5d0w/IGCAR2p09+8hN468/8jIXZGwzsuqrQXg1JJn0jmO4o7YLTz0rj+jfNw5995XwsP/NR2iPb8Lsf/yi2fvtubCgHcNbyxTiHOn3RkkWIUOSPPboN2755O05bcipecdmN6GslkGoMoTY0gV/8mavp7koCalkrDc9Wk3ZJEt2pGFVbCpO0jbYO78WBgRqSwWVY2LsEE2Nle3Kjt2ehvV5F43+xJMFNZHV1ZChh0pSqTeynkRoLd6FK175WjdCNjuNlV70GN7/57dj7yFb87R/+Ie2YB1leE/FlwPpLeihXK2jZmE17+wbMJmqF67j81Rfg7ls3s638FYmSxk+f5HFpRUz3QpXlmw7Pntq59hyRquZv2gXsq3uBeBif+9y/I02DslakelHRFkX/2htFvYIyOlTAJz71S/hf/+P1eP0VC9HatxmNfSFcOO8q3P8fn8UZnVsJsSzWn3410stPRSEdprscQqF4kL2+imoohce3H6Z5MQ+ZegxLkvNxYMt2vO66m5CIygZqIRwiaBLz8aO7q9i4P4/vbt+EoVQR2wei+PYdg9gzVsNQpciGpzFMFTU+yftgPwhRVembFrnxEcTJ/PxEy5ZoDA+MI97sQZrouPKSV+Lu23+E73/jy0hkCliwPIT5S4NYsiaKpYvjWLUqgqS+SdfWJzXJ6n/BYt25yzBZHMXwPn9x2tPpvGLrLNbSqC83vXdSe6x5tsRsjjZI+ExoplINs66nnUs3es9O7Ns5ThUgldHE+9/zbnzrW1+zr/BROSgmVQcbj0InQMPw/37z/eiJTGLkNkqCQwfpcSzHaTfegHvv+Ecsy9CLIvN6+i7D0rNehezwLmz58ddo7wwhNziMw5UQ4iedzrwiCBYmURzOojRcxAUXnIPy8ji+tenbGK+UaVADP3vDpdjB6xv3b0UsmkZnhvBtxpCkhIq0KogHqNYigwi3Oil1OlEOZFnPhI2b1GQAEeytcIgg7WAnqaNrHr0we/VvFsVylqqLNkdOy2Jpv4Tj9l6hSKCAQKkPt32FRjyByRjGTy3c18OTPcszOPXMk3Dbf91hUueZS/2QrZ7U40Vv++Dl+PaX78PIftp6dbH8meQ5k54H8LRTCJEQPYZwBR/8rQ/j7T/7HiRSXSjmK+zJEZx9+kkoTepLVVpxSO+nlcdbfv0arFkXwnD2ICqHRmn8ltGXXogr3/p2HHrwB4iPbMO3fzKG17z6dMzLBNE7/2JiZjMOPHoLauMNZAshPHYwiW8+QHXDX8884JJr56MwmMVNr3wFssk6hlrbCYQAjWlaO9khFOtNlBrjaBR6CJwxHB6li8021jdK+UeNGyLIGb+g1YA1qhoa3IUK+hamkS8Wsai3E9dc+HJ85fNfQYISUM+X9dDuQVSvxNNbzRrIRJP29GqpXsAD32ph5wNFNn6njRlpkX1L1ne4gQVrO7Fm5Qrc+YOH6XI/cyZrOkdGd4N1eNN7rkMhO4BvfeERWzT5XABH9LxLHltOQd3+0U99DL9w8zvZ0xK4776NWH/SejZ0FBtWrEGUrms8E8aHP/4mDBQept0wgq99fje+8OnPIDeZADUOfvDwd3HH7d9FX2cEm7a3cPKS9Sgd2kepthSL+/Iojx3EwHAJe8bTGCj34ZxrL8TK9R2UCllMNCqojmdRntiPerSO8ngeAwMjZGQdr7ziTLqwO+0NrOHiBai0DmPj3r3YfaCOeKc+102nt1XC4mVdGD5UQDlfRpAucDjeoMqL4rU3vgUbb3sID97+GO9Uqxpp6ObEnCpWnrIIB1lmsi+DZCuEzlgYy9d1obu/gFRsEb75pS0Y2luyqRo9EbJww0KWMx/3f+chpmc72ki87109dQoFY2gQJV3LE3jPr78ZD959H773H5so2bTaUQNTRRfxWdLzDh69R2f+4vm49e7b8Q//9A+4+a3vpokTxn3334/1p6xCb18UH//kr2Pd6SswWroFjXIQf/vRx/GxD/4sLl1zCsaY9u57v4cz6AJHGjtxX2AI9w2OAZUFCKciKNAY/t1f+Z9UFZMIdnUg26xheGIY+w8fwt6HhrH17q024qrPJr3xLadjyWlx3M+yT99wCh7a9ChedjnBs20v1m84CV/81204+bwkFp7Wi69+83HsO6iFaDRyKD0WrglhfLSBnlgaB7fmqA6AX37vL+Ivfv+fECwmaLtQetKumL9CDxmmsWd3FqtOWoZdg3vZg2hfjUVRPKTHhQTGME69qBunnjUP1UoHvvp/78DK05eY57f5vh3sYHEmcU+zulWGT09SdPTF8Jb3vRqR7hD+7c++hvwBStCGxn6SzE/AeaaqcCY9z2rLTe5dfe3L8Yk//n38y3/8O97zrncS+EmCpIG7N/434l2TdEn34tO/9xVce90Z+D9/fguuu/wM/O47X48huqe333U71iOOyBDtmfAEtlXHcH8wiStf+QacedZpqDfLGDt4GOWRMaqZMH77z/4CtWwLkWqQNglvUKqJDSV/pXNhFGtOlnVVw4JUBzo6ejCeL6JSTOMH39qOeQu7ceMb1iPSeRgtqttYcCn+7e83ItxbR/fJAWzfWUQ6nEb2UAmnr1uHh+56HJFKxJ6lT3dEEepqIpwJoTzZQJ4ufjBN24uqtRZpYGGmD3tv9ZdUqMnZNtEmrnnNKUgtauHu2w5hYBMN2oaGKPxJ1ScjdVSpfBnBLfQu7cTPvftNlIoEzd99AYPbJghCLdPV7+lLsCej5xk8NNgIHqmov/uX/4tmJIIPvO8X8Dd//XkTq/tH7kMj+0P0sxZpttl//WgQf/jH38FtX/tlVPIB/ITu9ejOx7Fn2z50L1uG6266iUbyfOytUO0cHsT2Tfdj470P4hdffx0i2UE00gvwsc9/yd5mminEUNqXQ412ypJF3ejo6Ue2PIqFS1p0o8fR3aElGx24485D1g/jkSSWzKfaWF3FZHC/tUqmPh8P3jqB5VekMZGZwOHhJuqTIfQNBrFitIlmKYTzz74AZy+iy75qCXI9cURX9uN3//wfcYhgrzUrWLK0DweLQ0jHYhh/kCpKr/0w8JCiQZx63gaMF3bjhpdfg7//k28SCwKEpMKR2aIcVGfzUXnSs7gD7/v191CKlfDZv/g/mBzQiKJ7DbCL3bYo7zkk5vx8gkdEkU3XeOPm7XShJxGlaP/Lv/lzvPf9v4B9e7fgdNozjeGHUC1uxnAug+FmBof2P4Lu9Zfh7//ze7j5LW/DynVrsO/wAPZs34vb774FO/dtRzhBz6xWx/qlJ6MjGsX8QBnXvPxG/Pqf/THy9DCWDsfwyevfja758zEZK6JK+yRGNVeusveHI6gF9K6xGILhbnpJZWzbuhkD9OoOj29CvbuKRqWKaLkHD/9oEr1nRFFZXEB8D3B5bQleE1qAdZFOUwCx/gUY7KNl0pXBRF8araX9dGbCuPO+e/BvX/wiVqxegW3DOxChF1nfQaN7QsPHZH2oiTMuXIfHNtJ4L0WRSLbwqtdchS/9x3dthPlopI/1BgINtkEIv/LhX+Y9AH/xR59FOUuJ1dIYmWZln3uwzKYnAY9Q++ywJcmjTzr+4Cf3oFInw6MhTFR3YNMjd+C1L3srmsUxHBr+JmKhInY8cghf/sFdaAQW4Oc/9hso5Eax+/Fd+OZ3voaDg/sQjLOV6PLG9BqWaAC1Oi2SRhT5QhHnrFmLTDOIIo3jfhrOHzvzdWhRMtQ3rKLHQYnRHcNwYRTZ3EE2egbBGD2q+gRCUTKC6q4WLGBkQktYw8jns/jeD28jD7pxYHMAE4ExdJ0GvDNzHm7Ym0F1aJSt0kJozTJMUEUkly/ESL2M+oJelpNBicZ0hXbOn//9v6EcbmLf6E4E4k00dgZpe9H2iASwbNVi7N1yAMGm3gTClmanuuyqs/DD7288InjkPQkUMq4vvvY8vOZ1N+CP/vDPMLInTyNZyy5oI02tB/LpySXZM6WjgEeFSjg+Vf17NAoiGkvi0W1bKcojKKZH8Y0v/Q22bxzGW268AZ/79t9g29BDqJdqeMd7fhvhdBI/+smP8Z3vfMuMRt245nxohpDptGFo/OkLw3qArsl9oEozUPNJzThSpQD+acN1WJhMoTZvHjqWLMNwdRIHysPoXNKHAl1lTYSWCjlEkjHUY2z0VJCuN72v0riNS0WTERwaHcFj9wwSPCXszA/jZhrWr55MI0o7IhCsY8G6U1inAMaWZlCM0KLoSiOXJAjDIYR7UpisjOKRvYO4/ZF7sWNgF4LVMNVoDYlw3J41y9H7k95R93RGdBzrTktj754RVHIzWSK32xwvblHaUf/jIzez823Dt798OwJ0PlqGtuceHE9GRMiRZtXttkjPRaXUtZr4q7/4MxsA7FsaRYEq7HP/9DWK93vxk1seRCTQiY/80cfx6OaHsHf/Lvz3d7/BVHUyCEgmEqjSKNVj5FqLrx6odxzo26Q1Ai7coFGqeU4ayM1CA9en12B+qheTtH20iKtO7zQYbLLMcfKpiVDKfaagMZxFY2AMyUyKRvwogpSMjVoUtcYgioGdSHYFMDJaQ0c1g0+efT1CuwdRpWpqRsjM7m6MDI0h0tuBZm8nCjRYwx0pSjUCozaGIu2qHQf24bGd7DBUUWF2mmCN9SzXUM6xQ9o6Z03FqG3UxjW89wOvwG3fflwhXqu7I3tChPW+7HWn4safux7/9KdfxKb7qLp1XUt5fVa9wMRiZ0seoViVfq5r5DVHKIXXvvNifPVfvkuJkUQ83cCCBf04+6IzMREdw+OHNqKrt4vu9RCZyVT0PoqlCtMRSrRxJJX1gidKblSrPGd1qcHQ0pOjNEaTky38v6veiR4CQiqzUCohtXQesrRQRsMlFGoFgFIq3teBQrWEDrrHoNobnBxEZEkHAp0x2mJ3YrS1C5FIB5KNlXh51+sx8rUfonteJ7LBImqHJ9CzYjX6y3EcKoyhuWE5ahl6W/0dGK/kUAnXUQ8X8cf/8AUcyI+C2hXpEm2iPd67f9S0FCWa/NWSlXhXEB/++MX40r9tpOom4Fkv8UDzZy2C/pQrV+DySy/Cvbc+hAd+9Di7jt6a/9x7T0+XiBIx1cePv38+jC3lzcZo1JHIsPUoKQINej6TVezesR+Ll6/Aptt2IJ1JYjg/jnxdK/TqKLGnqprRSBzxWNzGjfTibnswTs95MVtN+jWqNdoPNfzRL7wPy+pRMoQeUquMzkwHMFRCc18WHUN1LIr1UvIkURyZQFcshSbVTI1qcv3qc5HbM4jQ2BBWLjoPkdxKdNVWY0l8CZqH9iBz1ipsSxHE3SmTNswRiXQKjbECOgJxuvtl5HN5jFG61ar6zHcL+/eOo1kPIlwLY2I/1aTJCiJJ0/Jabhqo4qobluIdv7YWf/Gpu7FlIw11PaNOOynMTnX+tetw869fjnC5ir/9X1/Agz/ewvsOHRPAEUnucadNEscHjSTPc0WynUTKkw3J89HhvEnsQKhMqSsjGHh8yxa2Zx25vRVU6BIHKEU0/xvSt6wogvKFPD2lionwjq4UQsSOnjq1184Z5gPorESwuEADmj35oTtuRZRiaV8xi2GxWvMMg3mUHjmMpc1uZKJdKOWp8qpkZyuGIo3N9SedhuwYJdRwDjdELsVDf/kQTl1wBUZjHaiyzCiZGO5IorQkBcIbhwmmJAGdLhC4VF1hSRPWqRUpuE9ddjQpvXhboYw1rV79ohEnBEs4m+7/zR84GROVLP76448jO1xFsrtBKZPAG959Ka696RTs3rkL//LHt+PhHx8yCWtvZXse1iI/UxJn57B5xI3nCkDKx5do7qxQn0QkHkRpnJJI30qnPTC4bwAbzl9uBvHogVGkA7RrKBX0TRv1Nv8TTPbycEoYPTmQSsWQpj1UozGkvviaZefhgtR8e5t8z6J+YF4XRgiaMMsKJ4L21g0qN5S3HUSK9kekk7ZOBw3d4UkyBejp7MXYIMtupFD//HY8SA/vpEtPQlX6M0ygamFVJIzxRgFNojeZ7MC8dDdGDw0juZCe2eQQJkO0kdIRPLj5cTxycADRDD1CgqU0qM8iBHDG1XHc8NaTMVks4K4fjyCdXILTL+/B6RcsRUd3EntpkD9w607seGgIhTG2llnK0+13LNERwCMWq9LPBc0EDxDHJA3Va998MXY8eNA8J5FAcXD3ANacstbaK8GGjKS0pkcLMbVYSytaCB+5pFRXmg+qVukSE0ixONVULIErF67FSX1LKGAm6DmV0EUXupEMoRrRB9/oYWnlIC3uCD2eYKmOyX3D6AkkkKL00De2qpQsqxatRteOKgY378dIooyVl52KiTrtJgJtcoyuPo/l5sdSHUh0dSEWimHssd2gyYWDZdo/NJgzNNb/67t3YiCvWdUyyodDOOP8FK56VYbGeQB7do8gP0bVNlnD4YOHsPXOMWx5YBgHtoyiMk47Tk1iTaZ/rn2ORToCeASc5wk8WuJAq3fduf3YvukgYrQH5PkIMMF6DAc37ScoCIwW1UmeUqamGW1WsxaBPnAssa/Hjb3MoDXl+ta6bJ5T+1dgxbyF6JjXaypkZHQIKUqfPKoYpWGrF3DrKdJmM0TQ0WYJ0Y5iWeXCJKIdcWR6emwcJn7HQdyR34ruDQuRWr0UDb2ImbqxWSsT0BG620QKba58hWorlMCiagzVUg5jERrier0dJd3/+/otBFIdl5+/GOdfGMfBnRX8+FtZ2jUlgqSM4X1UxWOUZAXmPbWoR4/dqK2o68yMEMkjOzYBdBS1daRNYHg6pDQ+iell5hBgT9uHn//Vl+GBe3bQUw2Zzyflo/c9V3NlzOvsQYyGbJiqK0JGNQkQ6SYNkHXQaE1IotSr9j5l66lk8MDew7j+4quRb+QxGqWEYDnZA+Po6tELt1uIZ9JotGqoFCZQqZRZFoHJcmWJxXrjyE3sR9dgE4e3bMee4b1In7sakR6532FUCwU0KAUbUbrbLC9N0KhcOkOI0ubJHRjEcLyJTHcGg9lBVCIDuPqaDXjo7gH86L9GMXK4SYlJUNi4lVpF4NDWDgydq7184Ijarx9b9HSR8BwQJQd7lhaXf+Hvb8WNb78IrVidjlOal6SWdDWGw9sGMTA8iFx0AtUOyo7OEsILiJHOBsqNLMr1At38EBIdYfZ29gE6MIfpHnedvpLGLEFIF7zSQf9mXgL7H9mMeSUa2pQ0sb4eBFf0I7B6Phqre1BZwW1eH0GRRJxbITuGHNXPoXIey88+BS1NbNZp2JOhssH0XueQVkOyntFkjFKsbqPIgbFJLMkHaUB3YmxsE8rjIfz9pzZi72O8ZXvkRqDR4rEXocmfJzqC5DkaPdubd9JLi8/18dltm/fhZ997KbKVXWCHZUeLoxmsYf5pHUivLaMSraAeIOOitHkilB5xGtIGMlWdvTnUJBDJWlarpSczeHDO6WfT8B1GMwqU6MEFqEZqpTwGd+xCjS56ohbH/FQ3OsJJdMaStKdCSC/owo7sPlNRe0Z348FyGae96iJKppwNUjZqbllDWC8Dr1AaaMiAqjJC2ykZod00OYFCgW76kg7sqR5CpGsBHts0ggaloJ6lmilNjg96EcAjMewApC3UiOGRew/S+0rgppvPhcbsIsu4rW/ZWE+cvV0DOVptV6/R1aXP2mq6NTGJuCSArnk50pjeu3Mvrr7oSsxPdmIyP0oJRKM63UKug1JhUQ/LobdFN3q0MIyDozSKuZ8oFzFZK9CeIYhos2ROW4yL3/haBLuilCCHEI5E2VBUggRMjXWJxlI00hO8FYK5qnUyYXQT3IeHdqGxOIOJ5gTSvTncd9cA4i16biZxRLpn1fT4oGcAHtktvsGq5E+3MZRGJDGuhicYKIVKuSYevm830qcwx+4KCrU8KuzVMoa1LicRo1FaJPBkvHLTOE+lUWHPbtEVD9P7ClI6NFCsVXDTta9CoVRBhR5WLZtFiB5ZuTyOcrBMV7qCajqAAD2lOA3krvn9WL18Kfbv24Z0rAMjEwUs6F/JNAHEuxL2fdMqXfNQTDXVqkg97aklswEzlqOJtNlmrfm9mL9mBUpbSpg/mUAnpeHa2Fq8rH85EtUq9tOg1sIIv+WOB3qW4Hk2Pcml1UeRjC2UIAvPn49wbwCTpYJ9QERrXwQcTcxXCQz1/AglkbnsdK0lcaQNopRC0VbSpFij3MKeLftx5qmnEVA1RGmPVApZ1HNZ9FO9xOq0kaJ9CNOLqxBYRerKfYOPotkdwcr16zA+MYF4dweKgSJaKffkB6hGq+UKy6a0of0SpW2UTGaYdxxR+uh1AqtFjyn32A6cVulHX30R+ooRnBGdj5X5EPYe3IlHaKNVecvtrw99qdOLAB5fbSkPqgLaL5GOAFZdMh8jgVHkalrZ16IXEyFo2NM18cderhcdaLCwUq6z0lF0pDuZOmxv/pKEKmTLdJcriDHNwUOH8PNvegsmD+xHrpVHPcN4tHuKRFqd3lIoHUZmQQpD5UNo9gFDcbrUV1yNr/3XlxHpjGLJ6mXYO/g4upf2oZQvU7oVKe2aqNVKrEqdXjoBLBTweGJiBIP7D6LFa4PbN9PrGqVarGJwbAybRu/Cj/Ztwb/kRu2T3/Ion4s1CscKvUjgESktKdTAsiuW4HDosC1q0utAIq0oVRAwWaZBGg2hk0AJh6OUGAnkx6l2Sg1MjhNkvF7T4nFmE6XqovlsLxto0Mva+OBDuPyis1AnuuZFUmjQNU+l9O7BhJVcqBJ1Cfp16Q6ct+xsfOuf/gO9q/pRWxjDor4+3P3g97DqlLXIjuasquFwlTbUECVgHtncBPbu24Hs5Ag6OxLo61uKbGEExUwZhdXd+N8P/gg/zA7jzPdciu/li9i7l4Y0pWaDneDpt9exS88APLp5H0BPpSF8G8cnl14z3i0CZ9HlC5DDMJlMqVAmlyJBqgW64BE9Ftuw55xykyUyrYkSDVtNUYWoOppUE5pS6OiOUxJQd3ELU6Lo+2CpRBglSosf3X83li5faB9tqxZqrEkAFUqIaCpJg5eSrBnE4N4R7Nj5MDrXxhFI0vtKdqGnZyHGcocQy2SoBmWvU3W1aigxbZ1VjNNg7uzuwsKFC2kjjWLrrnsxb+l8FGnUZ+t5rDzpZKw75Qr84Z9/Djf9zOX48W30162pjh/giJ5hV1AyT3I8KbUX4burtHb1Grb+IFZe2eVmz2saNmPPLepDakAsHEG1rs8DMAcCLUOjtFAgJ8sRVKhK6F1TktAbIljSHZQ6NJ7DtHt+7R3/i3lk8Q9f+jTzrNgLl6IVgm2siUXd3TjztBVYvTSCenWCVejC/N7VaMbGka+OI0v7pH/+fCzqnYedux9AgYWfs+FSgncUk6ODJsVKFRrxFIu6q927d2E+48/rXkoDfdTGfCrVOsLBlZjXcyGN6RC+9s0v4b6fPIqsXgFznIHnGUgekZpO21MlNZpTV7RezACet6AXl73iQmy7dw+GN+Vx8bqr8I43vgu33fVDqp444uz1oVASwQrtk0gv+hKLsW7RKVQRizE8PoJgvIVmtIFYokXPqIVYrQ9/8vHPYe2yk/D7n/koCuFxNJI0uKkumjSOiUa65TlsOziEO+7Zj6UrV2DtutVIpBPYtmcPEplupNL9OOW0k3Hbj76MVCZCb6sLSxZQpR4eQDoVRrWStzdxhQn8YjmHDl7vI3gilGx7DmxEZ1+M0lHA7mfD9ulOcerJZyCTSWHTpi0El6+yjw9qFwtPgyR1ng54pgfI5ObO70+Zez4wOsFGzuD1r70eX/zS5zGp8ZxQAI/v345kRxq9nf2UEHTFw2HUqHbKuaqtLGxGKrjj0Vvwu3/4IbSCOZx90hX40K/8Eb0f4Od/5Tpkg4fRSLVQo0cWa8WQ3UdVxTrbK3jpQmucKNWIY/W8Hlx/1bnopleVTIcQiSRx9wM/xOKlGdpXEbTiXehPLWW5NNLrY6x9EePZEYyMTVDirEA4RqM9GMf9934XS1ZQ7VEcBlt9iATOQTy01tYfxaMx3lMT73/fB10DHEc0B3hm2yjPhKYlzZFIbneglcCq9Uux5fHHmaLJhpeN07KP5GuxV402hHpyKKovF0/SdkmgXqGRTJDpJWNaZM7LxCY9oHgO7/7tn8H2yUcoceqIUOq0sgFE8glMjtHP4p12UgLkJ2g30SMLElhhqrNli7pw3SWrWd0JGuxaalHB8mWraRN12MsMBPxkq4vp8lSnZSQTAaquEtVlkGU3sX/3HnQtiCKZqtKYL6ErtQ7h+qUEkJNI0ajWLMdx8OBBfPrTn+Z9B6j2pjvTS5nmMFzE9KNtzw1pHTJNYDz88MMEQ81UmRpWmyZDBesmGzlJFaYFUPoOQ5Qg0ntxQnGCIkRZQnsmaTKlik999ndwoLoTtahb96w1zS0yWEtYAyG65/STi5WivUWUGdOlTyJAxu45NEppshQL51+MRQtOoq2ygrbQYtSKsqHCGD1Uocq5F5lkmnVJo1yil8c86+UCwV7GsiUL0RHvp0qjoab3v9X0Mm/aVKyEviKoG5G6Wr58ORYvXuxu/jihOcAjqXG0bTaYZm9PhchMqqJ3vvNdZGqYPVNzPxKCvBJyk48a47FwubhkhEAlpzxBj0jjPRrToeAhqILYN74ZP9n634Ri1t58FSdAgmUaylSRYfb+AG0UCdQY3fgEjdgwkfqGG96E3/+dP6e9lML5511Pg/wCfPz3vo/77wth98Hd2L1vK/Yf2sFaUd1VzkJ2bDGKxQSKtSIN4SQy8SCSkTq6O2Lo78ugMFZFf/dpSMXWs+5xSkvN2EsNa1rDAejDH/7wcSN1ROKYEPEcktSeD7IjkVONw8MD6Orrs9ha8BXQvBXtEoGj3rB3Z1AqUR0QKPF4EjWCqJQvUaXE7XNKVUqQUGcI5792NRrzxhAl2Jp6koJiJ9wIUzrYjBTVC6UP7SEt40wwTnUSePdrPoi1yy/AZGmY3lU/JsbG8dFPfAD5ShbNLPsUGR+i5GoUm/jd//3bWDTvJJSKe1BtbcbkxH3IJOhxMU4s2Y2DgzsoFVeiM34+bbRlLCvoABSmlAymKSXd98Y09/aJT3wCQ0N67PilT3NInmdL6llPJoEUp0HPqc+kh0ZeNYpM05i91FWJnZXMpvNepeveon0iacJ9nJKkkMsRJCGTXvtGtiOQpIfDIitl2UwCTgixkL6fXkG1RpuJTNPKwzjVnuaXpALXrj4FPekeLOtfh00PbsbWnY+i3lmiKmNGnVRBGdZQHxbk3qYj4gkkY73oDF+ClYtuwlgujl0Dh3FwZAjl5iJkUpciET+NeRMsmragwU3ZZMa+/yBetVrFG9/4Rjs+Huh5AM9TI30RuZ0EFpuKIFXYyDWKd21SW3EyTl/Jk/rSHFetRhuJ52FKqLvvvoNSiwY2PSjNtWo8r6HVgaUavR2tG6KaIuD0kiOpET3wVafBu3zpcqRox+gzSOdfcim27t+IRE+Y7jnRoid29bJKemaBSBCplF4dFzbQRWi0BwIbsGz+u3Dq6o9z/x6snf9+xIJrrK6ycwQYgScac6+wE3ikriR9li1bZvd4PNCLBh6/Nwo0MpZ1KvAotErvqcZNjW0XGFqgAat3CAYIhlhSa45LCNM17qQ7XS/z+gTjVQmUOk3xVgSTWRq1ZFgowvha5yFNRImotdDLFq4B7V2W58qv0cMrViuYpCosBem+ETi0pymFgkh3pdBHtWYgDMcQk/dE6RSkZAtHegliSk8a+MEIJSM7RCCQIMhipqK0CTwiey0u6/PEx4FfuvSigccfMNPCcy0FbXAv9mqBuj1GzDAZmyUtF+VxTYuxGB5h79er12KJMNM0cPUV1xM4DSo8MqdGcDUpqcIJpAkYLROtUVIpD03B641d8sA+9D8+ToBlBCWqxbzNxP/sG3+ZkizK/GnkplgVgiGcDGPpyqWUIjFWjRJILxFkmiCN7Ch1rd6hEwtkCOgwVRWBFKIHF9Er+52BLDUlwNj9cJPEVNjxQi8aeESDg8MolmuokMHVUBO5hoxg2ifBmK3H0VSFFqvrkRXNbemR4xptGvs+JyKMR6WTD+Ha818NvVu5yfM6r42MT0DfINUr1GKSLpUW8wUBFsFNl/8CEpVeSjbaQ/UaPTIynOnmpajGWj0A8RHVakV6U5FUE+eedS7VZgcTtxBNygCSqNSiNC1Wp0veKplBrOGCEA2vaDDFDiGBKanjpI3qrmkLOQF6pv54oRcNPBLjv/7rv8pGZsNWqqhWaBPUgBJBU6K9ouMaOR6LJYwZIbrvGsHV0k+5z0E9cqzq09b500/9nXuJE5kXoZ2jdT5NIidO17xKO4l2M6J1qqDyEtx46TvIYI0gawE7GS4XPppCJV/FZz/x9+ip9sKGmYg6LXE977xLzdjWl5e1XFWP/cj2kjTUOWNSosiTklRzEtTfK542jVNJBQtIY2OjrgGOA3pR1dYXvvAFY3QuX7Q3iZZLbtWggFRjb9WH+bXsQvNhWj8sFVcpVwm2mjFHKqlaqWD0cBlveu2b0dUdYy+vI52MIUJDip6/5RGjJIsVO/Eff/2fCFWS9knIOO2SaEQDjDEbsdZ5qJDEX//Ov2JFxwYbI4qGIuhIddLGDrFeJVQ1b0UQytiP6EEtppaEC1Hq6Q2vtrFe2gs0LozSkPnrM95lpn9w44OuAY4DetHAI7tAvfUX3/FLiEUoBTSmQsb4PVeuu/VegkyM0GCiDFH1ctkOYob2ehl3jaBLCAjRio0g6zVv+rpOcZKKpdmB1171TnzuL+7E5OGISRwBtiIgNMPoSHfTKyI46bE1aGjnRyL4vff9NV5+6asR1yAjAVimqqmpPII2QqNZi9Bkb0nqqAklOQVk5y3K3qFpTjVp90ESaCQxBaKHNm50gccB6e69W3xq5HsPvlH4XNDBkTFbkqEXXYqzGhhU7zZjkwDq6OxkGKUNuaExHnksMpxlaEcoHfaPDOHvv/truG/nt1DPJtETXoZf/oWPY15mObqSXQQXoUHQVYr00CJhFMjMGMGoQcWw9BbVSi6v0ekAstksunsytE9oDFMFVkq0wyTtmDaVSBJIJVtLVCMYVD+BO0Bw6x05/ruEqrSx7Jrqz+u5/DjBVcXeffvw1S99xd30cUBPW/KIcdqeK+AIJJdddLG9xk3fIC2XS9ZTJVXk5cj9LZJhVTKCoorGrduknqS+8mRsLN3A1scewaLYanz6V/8df/lbX8X6rnMQnoyilpWKo03CfiJgSP2FCPxCoWD3IIkiiSCppvuKx+NUNVRHBEAhV6XR7l46LhtLo9/FQtl5dWo6SRciWB1JElFNonqLfOBoAb0efc7nC/jWN7/Fe3Cd73igF01t+dRgr9+1fQseeeABntXYb2WQCqBO/Nc1y06maOJRYNGy0yrDxL4qVUczUMPk5Dg+/M4/x2+97avoCp6F7ARBVSmh2CxgojDuLZant6TpC6bRmy0kcfSIcrFAe4sWtQBkoGWYXrwUlh1DD4kWDq9RsmgQkmc6dv3Gf+yZe9ZTdRagWkyrvHy33KmsKrZt22ZSy8YgjhN60cEjEgve+IYb6fXotfxkcjRuDBWAAlQviiF+CThqe6kKub56O0alAGTC87F83tn0uGjL5A4jROkSDweRCCURoktdJyMlHcLymJiPPD2tVJQqE6PrVImSEJVqhWVHyWC53QRtje58uch6OImr9+90dtCAppclG8fsNNapYV/QIagJPAcsZsEDgUaelgB0+49udxeOI3rxwUPGSA0FAxFcc8klSIYTNhXQpCFc1XPldUqGRoXqSWNAOiejJBUIEBnNuUIO+QKBVlUe7PWUEJNUSZM5qiXaJpqWEPcPHz6MGhmprUQVIvuGvhoBU6C0kLQhMLUUlpJFE7DjVHFyxetaakGAyLuqSDWxrgKjbByNcjdbFZOeDjzyBMvcqGarZV6vYmx0FD+67YdWh+ONNFDxDJahPrekhieCMDY+am7zmeecjaCWY7AXu0ve48mSPNx0rF6ua3VKH9nwDW86o8UeLztKx0qXn5xEOpWy+BaP8SUJAjLMacRK0sheGR8fR0dHh6kbSaEIDWsBQW8ik9QSMKyeJKVTXlVKKk2Z2MsWWFlJG5UraSM7RzbW9h3b8egjD1sexxsdE+DxSe/nu+/eu3H6madj/oJFlItRkwSazyoWy7a+R+M8ctvFQDFUKowpUaQ00V4vYCqR+QJRkRJIM+n6fLQhjZupr7DApdFqGtOMJyO6u7ubAKQsYp4ynkv0shRfC9IECgFHe22apBUWCoW8lamXVOoxaOWp9AJfPp+3tc8/+P4turXjko4Jm8eRA0E41ML7fulm7GCPlZGqIX7yy+wUs4EIJEkKVb1MILmFY1ruGTWJI6ZV6bkVCKZMKkMDWE8zMA3DIvSYBCTZUxqbMS+IdozP8ElKqYjW+3jnklACjT9sIKmia9orreLKTrLrlGi6JgkoiTMwcBjf+pa+q3r80gsOHvX8o4lw8oDUwtte90rcfsv3zIbRW0+1xELPouuxG7nHdTIqFo2gXMnTdqHxTLslGo+Z/aE3hcnW0XhRrVHD6OQEKq0q8rU84xFEtGXKdLk7khmkkrKx9ExYju4/JUZhAlmqz2gkQFC0aGPpma0GQR1Agvlqr0dvZM8IKAJupVmknyh7rILhsVEcOrAP3/ivrxP8uhmn6o5HesHVloCjHquePDe5xtYC+B/edid7cQXr1m4w17mqLwQS7hUao7JZmlRdsoHM86HdUcmXTApIvaUzGTK4YWuBDHQ0ru3xZdlMNKQ7ujIoa8qBebRqTYKzgpimHKj2IgRIsSSVR7tLNg3VmlYnSo1JVQk8UmdSnQ2pKpN0ebu2a9cufJ+gPx5tnNmkO5yza0hNSL+/0BQl82tk4MJl6/HWm3+ZBm8VGx96CDt3bUP/vF6ce96Z9i2K9WtW0x3Xoqu42S0akymSeVrGIemjBVlF2i0dqTQm5TnJTiHwZBDLENZjzAYcgiAV1aeEhA3nXof0hnAzqDXuRDuH+0gkaqpMAFSzCTgCVL6YQ7lYwQTLuPueu7Fj21a7jxOBjgieF4tk46xefwZe/TPvoCoJseOT2WW63VQ7Ze7zRW7ZCTQoSQ7t3WOGrd5sEWW6zq5OW/U3r78P/f396OnpQYQ2Ud+8eQRTEIlkzD1LFU8RCJQsVENqAalAgc3ZVaqFA5Gkm9RTkIGSXJJqAlSBqlPTGUNDA9i6dSu2bdtBCanvd55YdETwSOyqsWQcinTsexwiNbRPsyXUXFLLt3UU7pjkBtZCIRm8Olb8KPoWrcDb3vF+qia6yBrrqWuEtkxpIhe6oEfZbXZbafT9CL3cWzZQjczW6HAuN4lYgraPvCRuBYJLq6Nl4CpM8Rq0e+Sd6ckYfSc0QPXWkNSh+pHTrQVp2ssI1vSIGWJsJXvnM41vzeRrOauEkOweB7gTj44Inq9+9at4/etf750Bn/vc53DzzTdPgUnejZixatUqMixH72LAwv/4j//YHjERMNpJgOns7MQb3vB6xs/bseaXNFp7/rnn4Nc/+EEyKoHf/IO/wmSOgCGDYgRPpUYXnVJBPftVr7oe//2tb1nvjzAsr96uOyAg5W5r8M897hKyJRaTBFJEHYCAEWg1dyaJosX0JZZdoV2TSiQMSCG675oDkwpU1ZmjU1sa0iZ4/I6jDqD7LpVofFMqaS5O8fx2OZFoWnzMosHBQaxYscKYLqDoSQc1kM4lhVavXm0NuX37dnzyk5/0UgH/7//9P+/IAUabL3E0EPfP//x/8e1vfxvf+973DJD//u//igmqHfIDH/nEHyFb0Aq/Ku2Rsi0gj9H4XbZkkXk5Ml793h+jZxWnigoTYPK2tIY4EpehnKJXFKGNEkRvb7dJHVurw3qoDgKB3HmRxot0rG+qh8JR9M6bzzIT9mhPIp5GIpEym0ph6Y5OG3nWgnndvz0JyjSavNVkqsJ0rycSzXm3YvaOHTvwu7/7u9bYb3jDG4zxole96lW44oorbFBNYFLc73znO3btpJNOwn333Ydrr70Wb3/7241ZetTkIx/5iF0XSYrY+Agli9KGKQ26mNe/fOErKFYDWLt8Ic4/ax1VCj0r4kXxLrnkApx99lkEQRTXv+LliFJyLCAwLj7vLHpKVbz8iivxuhuux1tvugm1QgnnnnYGli9chFC9ide9+jWmsiRx3PJVIJlK0R7qRQ/LjVPyRAgOTXKOjWUpecD6xQ2gAnRcAEombVlsR1ePvdAyFNJTEXpLWcxtkTCSjOOD6EShI3YVPRor8Ei9jIyM2ACaSID50Ic+ZMcigeuLX/wi3v/+9xtoRBLjit/b22tM+9KXvjTVKyu8pkdrZMwqbZ0AK5NR9216FPN64zynbcL+XWYcjbNovGVkeBj33PUT5lWk2vo6mZ62N3L96Ic/wKWXXowuAkmLwEbGBuxdhXnaQjfeeAMNaA0SVjC/fz4SZLrA05nOIBGiTUT7Rgq7QxOdQZVYR6ZTUifMOtC+onEuj6zeoMFMaReNhmmMJ1gnAioZRixJY1sPnRHgEXprklwt3mKIEk+d4kSgOcEjpor5mky89dZbccstt5jkSbCXSpr867/+K0ZHR6caSXt5N9//wQ+s5y1atMhsII3QbtnyuKklpRNpaiBGNSiyOe5WCB09i8mgJD2YKstIsywClZLAJEathU2bd2De/CXYsXM/1Via8WpYv/40nHTyWbjzrvvx6KNb8dim7di/fwDpdBeBECDIvkPgd+PQoQHkeC+a59Icl4zgplRXsURGaxG76i81FCOoa6xfhIZ5ySSS7kudRfXVlIXmrLSYzNYl00jXGJI+vGbPdDG9jH9JIrXBiQAg3aGT5W2kG+/q6jJD2FdNeomRJJCMRZ0LYNr8+LKLBBBJHTWe4s1FauB0OkGG5lhwFC+78c0484JLkCuUEac6K1dKZIamHsqUChm66WQU85XHFU9EbTGWvl2upaZ6N7LGW4zh+Zy53lUawfosk+oRo5oraPWgt/xC9hIra3ZQQy9iYlmWnipId6LxIA0wUrPyWtXe0BHlidSlxoTkzUmdNW2QkAY6wa02ENhsbotxNL/VsrzdMtnjmY44wizm+dJCJMPSP/dB004+mPztSKR3DoppIfZgvU7/5971PuTKbHRiLULfuaFX4mrxFfOQlNJToxrcs6/eeC60cZquujb9ZGDLdpKPFNJamyrdZ0JEi8f0tlJ9YpKRnfTgoV49p0nRKjuGSIvENHsuA1rfNtd92iPOrKPNnREwmleTNFRn0tJXDRqW9BYz9T+G2+i11TnC9JpZd55ZexsebzSn2nompEZ6Kg3F5ldzm+i/7nWvJ0jZyI0AEia5lI8Y6ma/9RoW9WJt/OfGXSg9ZAvJhNI6Y5sV98AhqSZ7JUpvixiiYawnRalekvrQCKUX7Re58j7Ahb+IvlVK4KjUKIFTpTrS2p2Y7BhKUA0uav5Ks/QCp564oOtGu4wqmGDUiLYelI9EHaBUE13XU6QhglIvqzpe6TkDz1MlNbrYIGZcduVVNiaj5rV38vBIe3sOXbpDIQSRVKDvpYk7blZd0w2UFpQKCnfzZVJXdaoY2i7MV5LAB7QxVYBhfnoM2dKwrASN4AiBW6JhrTVEYnqp4N4fqHrJ0JeBr3QCh4YPlJnUnua4eMGMaYHRbB3+VCc3TOEAfby68C/aXaU7uslc18jSCGKC3ogqoMh+knoQQxwDCASCwAdUMqk3Ech+cuNIuqY9szAm88jONbajNLZATMcEh5NoBALVi96yofkqzXWl0ylbYyw7ScayXlQgUNnnAggaGcfyHEV6SkJ2k4Cu8SepOx8gMrwtD7ntGsJm/VXm8UiBRKLTOuURiTcu/S8DkS3mmKSDNpLdwRj+icdA15gKFwhEEv/taQmVqfj+r52cRUMAtWFc5yI/rn8uANkAIn+2us+A502D8CdbSHtdU1IqFUtndZA4PBIxmsqyco4UT1mZOLWzaVK1WVZ7W8ygOdIozlxt8VSonQdWX50yG7WLfw+qi/Y6N97wJ/Kv+1lYG/KncKs/21ePPqlW09xob5KjNeJTIa+yUyVo7zdQ+7UjkZ/Gj99OCtPWXvOj0Vx5/JSeS3pSTpjQERPUAT0AH40kXDTsYQLL+7XT1Lm0UTDsSXxnKjwT8juH5ePdjvJzA8R6tRh/rIscLN3HbOH3VEjzrtavJGDm2nSNWco2flZDPEwmc8lGFDxSvX3B/VTJ2kMOA/8kfPUz4a52sPVpT0IszrQ+f36bMoB5OmuAN+nCZpDi+g3yU/opHZ2eYPHMFhTtndQ0pLSeAOgBUkC0cHbOp9Xh1LkUX0720+lYSqO0SmMOugtzCzocHUmw6N5MiCoqk0pQmGUkR9z7TZEOmY06nzqr7vMJ+dJc1xpDPeXeTtbRZ8W1NuLPv2Z1oRXhlzMjusLaqvJMaMa9kNrrY2WrERRFbaFLvgry2uaIRGGu9pb1c3TyMxf5ZbenUYG6rr3CPek9VRnt/cr4lfTzmYv8NO3l+qQwbf5NPhnNlcdP6bmkJ3e12sjAOosCdLI12DLF86cqRHzBMxe1CxWffIHjkxdHwXrzk0j/Jfyslkqujt1GUx1Owbxugscvh7fgCwXfBVSGEjxK53dcHfvnmla3kUNe8q/PSVZJrxyRd67fXG3q12+K/D7FavnxpywR0pz5tBfHn4SrT1PxFUfJlLd/eXbZs+lFETx+Oj+fuchP016uT34e/k0+Gc2Vx0/puaRALJGR6LDfEzrIMyC/U87OyzqzR3KxdF3dXAOAmlqQxaLOodV8sgQUZhaUZ8lMpWaemkOysRvFkdXhXZpBhp25wTO7805N4LI4BfnjP4qn+9GfqqIIKtfcmKOQ0lneEpQSbL6Fpjr5AldjZh5NCQLRdDNZXaxOuqS0RyG1r9Wbaex+rCx3zWiu9KqKFeDqMIPa62HUVom2ayrVhev6ExKRXP4zK9B+7F9/tuQ3ll+XdlKYtvYGORrNlcdP6bmkGRaPwOcD8QmkWQDupOHb5MkTyF/xIKGgqR+zIng+Q/DoTezGXJbmFWdjEYonIcSfhJK6vcjGOHjNIC6Bw2sqRumtUurcHunIIGMHRwCPLLQjXVOF5rpBhavMtrLUJjNIefLyEwQPyd2Vc7X889kD3SIL9/KxqFamXZgmhemawrzbmBI8vKY28vmocB375YpURvteeVgbH5XaKvGMBI9X0anzdlL6ucKfDvmN5delnRSmbboNjk5z5fFTei4pEE90UEawkdXOhtvpn5HfuTwNPeVWeeSzWpt1sifDj/HfWTvmFrHsdtAruXukbja5eljHVCZK4xXXPhgrmoKMLyR8AaAOybx1D/WGe0WmBnPV0ZWvzc/T6nLPTnj3ayXMJLOyrHyXxiuFZTDN1MlTJSVwZfjCWWX6QsEv31xCBfl9Z+omnwIpC21WPS8fEcNMyPlkrHU/m8WcIiXwznXob6QnFzwvFKlhdJNtdZ0iv8J+4z0ZzZXHT+m5JLN41MzqkLYMzgOi6+BNp0VFngCazTrXMZSDI6WePjsKuVL5mxnb+shTEDyuVq6DasHODNK9aKfcvLwkKJwloRTOIpDA0uyXT3o60A0ka1bMpbMOONuymdEpSf51T/Co3Sx/javMEopGnhDUNbtXnksA++6WWYn86dxm1Pzidbn9+CmSayO3vFKkmTKNzcnK1DWr8ywBNNsCCmg2rKk6WXQfFRQ17RU6lgWPaA5ezElz5fFTei4pkE73sJXV0GRKyLqL/cwKYgcj1hzbjBdabEULgSe+VTLV6T2e+uz3yQeqT1ryKbId87Mp+lmCZvrMP/L3M3LipnNtM9PrARoTAsxXeU+l4oFiKsy5hDxhtKl1SqJZFp7O/ZJEOva7WjtJPpgwscjc63yWdTiDfOHjk8XjP4aZwFEGuqxqzG5Un/zrutZeKS9cFlS7i+Xz1cbGeP9TZYj8vUezl81OWVxWIN1oHYpmyJqjCR5dO9KNPBkpnZ/37PR+nq5ezx893/mfWPQEwSNXQ4fqE9YZra31Tx3CkaaQzeXyGGEd2Q4YZp3Jhc9F/hXF9+wOFzBFXgxPOOhnlgB7tvsJakrjctA2ozSvLtLYdiQBY9Fmpve6toWbEGC6GdZJm+DRChUBz2ZyGFerXp9Irj38ju2CGNaW5QyyjuzFE1k8CgMJfDtyCaeE0FykYK+as+Mo/REFD8u1ZRAqy0v/BJpdb6XTTv/1518/YQSP8j5SY/2Uni4F0pleh1nyzuSGdRoGCVw8moatoyewlyfWZ+2E/4UBDxumWZUXj5VOcXSszZnqs3PXNRfDFxpOqHkZktRppjq2kZ+jT34F/I6iUlSOO/froRgqxY/rk8tJYSTP/VCd5DY5uaSHbVy43YMaTeQJDP13ebtNrwz3p/unqE3oWN4moBjHE3YSGL6LK9fPWW2yMl1ZJlQZJqHkWscJlLbbmEFKqz+l8c/9NtWxf93cKxUxu48zWIHK3g55INlrVp4ClabdVTOymG30Uhc8oqPlr2vPd/nHDwWlYc2y4GZ9wbYjg0NsVpeY2ghmhTki89UBlJGXmeBiT+KxU8ktE+BdlxI9ESyuG3lgYjo3iza9Wfz2CkwX/pRJ9XBPCLIzNfXsDDOxaujICRi9McrcMQoFTf+7Tq9NdfBp7nayDkzSVb+zz0nM331P8ihxngNS/roXCScTULPIRI8JQ90h7UHdt/6UTnVT9Xj/jjPc2AxO6OgfOcy9d2VqOz7JGuIo20/pqVIg3SGLRwByIPO1n23sZOqk/gCsAOnW0PCKNJzF0b/pRhewhVWRAVCDOl5HFOnIT2GDrzrwA61TuwAJLCtVcSway5UQsiDG0YH1IT83R6q/BIofLJfC0XQc60zWAbm3+5HlYFfc5m63Tcla5ZjG27NOGny2epD0uLTqp0Il0FyoVz2PVAuF+2GWkzWky9PqbW2nVvPrrPi6Z6/cI5EutxVm98csfGEym5Sn6uvq7JVhdeGJglS8f+9tZPEkcRRnjnznJkVsb4mnQ+2VUR5+oX5rttNcYe30bOrxbGiOhvwpIZCR4BFQyRNzY7yfOoXO9RSu9prxcU/0usFlx0MvbhsprjqOH/4EKJjlQGI8qU4JMsWxAWFthi/3EILr/4yv6qlDc+/y0wE3XaJ1NtP1crWyvBhB0awsOxc54aogy8+ue3Wajd0pzKhSLrIJZ09AWAfXVWXGTT9VxcvNNZFHftYuJ7/LM77teab0Vk+PvOOnJHhm0VTuvuDRqSqgYxbo5+fHe9qCZ3Y7kUKz4k+feoU+I2qvjPJw9XY0RyWOSXo293/8UiCV6mq5DuQzcSYzpdXtsQCSvUiWJAAKtDblzHY1weSDoh0b7cROMBPw2jx3xoq0fy49LQz1Aw1iK42bQRPQdG360CczSDwhYILPOzZS3az+fqI5QMD4EqhKpfL0nq8Z5FlAds/cdP/+s1s2/c6fpbOOrrTuTv2SdF3iTuEKm5W7tY1L90Ty1/a4PNruyyMrlz9XN68esubmuE1dczVz+c0mEyze9bkEz2yyuik6q3VkweOTu3MZoGLP7NvVm5r01iPVYSpTIz9ie8vp2hPrf+yR6jsHI35K5B5RoE/H6FVbGnMQKNo304QSDtzcmAgbUnhjZ3EdzcvJI8acufGfNuUfbnv3iE/KxwQMLSrbM3+v71pCpT0aWYeT5cT6qa720CbzmNrm6tDm4k1vNsPjx1WBEjTt2yyyDs5mUBrrwMqG6UwQz5qGfkqkJO1bG2mQWfc4JRCeIVl6ZeFvLzKpmdu3J1J7RcWE9khzJfj/7P0HgGXXdR2IrpdT5dg5RzRCIwcCIAUSTCKVqGSSil/2SCPb4//H2dY3x0Eah+/5M2N7NA4ayx5b0ZYlURLFHAECBEBkNBqdu7py1cs5zVr73PPqVXV1IxAUSbD2q1P33hP3CXvdvc8991zFlZBfy30rKr1pxbaIFMoMjPI+o96n9LBzPDCYEEsYgw7T/dadKK7+/N3fhfsm1gCXj65NQINr/TMQ8xE9yc8i+LudyfEa+ZGpIMk4z9dhieXr76/kigAnEHBLARRRQus0ApG4Mc6Zl82hK0qQt19K0DOhLHMehTIk1dfns47opaJ6moYqoHzl6GHvnbHd7OkVz51ZuYHkxfZ+vaT6qN3U1uLNX19FvolUbzIrE1Xk+seZx663+3jrV1sUfV3QWqC1ygYt0fIJOfNY1Ok4jVJNcy2yJjDe1+e11qAqc2PYa6VXK/3Pgvob9LubQsMjk1QSOEyCeQsJhnWS+knSpKN8ghEUjFd6O+BxfxzwNoms5G4gK5ppAyQ/mA3MgvSbkspWmZYpc2Vy/wjZCT/LFB/9eajMQGDFo5xy6AcesdEDQeUjJpSHDnSGW4zjgWedEPJP9TNyrDDz4BiQe8k0iEMy8GZ7eODqTYqbU97GicU16tVbWTuQ7JW5CVlbBHx60mpk44v+Zh735y8KeLb2UVlBsOPkNQBPP6nYID9f7kbFsKv9zJVfkF1Y82jBTcsyUJ/1FeXKVqBFIKkAH0EF6lzOt/Va3R31x9+MNkvzZ03XatDvPgoNDk9Yb/W62z0npaOPFhT6zurvs2AMaGWHBqxPK/JCdU3tYBNSfD8/4n6OzIQSmPTlI6GxuPLaMI68IG4UTHcX7SMVoIHPvDW340s0gSStmyMiqXzVVUcz6Vh+D4jFz8Y5oR7JP8ibrseFypGHL8ZfX4PEv6+LSNqG8RL4GaDzJ55Udwe+6zO0SXiC4VVtogOj9uZrdO3b9lXkRGX4fDbO8Xgkkjbq7gvK0PWknxu0eovkydOAFYtpwT2fNRKmW3NZWt+A1yLF8RUKCrkm+TjfTNoCHk+m8QTnRvpCme8re2EyGFgeSHoCSGcjxAVfTQp7FfLdLAZszkhndmEe/McYEnAfUUeFBUEby5BQ+agGgBycUsS8+Shy2Tsh9XH1CFwXrob8beSdwdcHno0DymfgK+P++6ayRYU6cUFXk4TKtAM6luUe93tulYzlB9c6l8Znphx/mwGPC3GmrI4KMg1VRKbcfJ1rA7GuOJb+9cjJVW1ACtPP2GSm/t0b5R+8M2ZGJ4tl8dZiCg6iBOdqMZ2JdNSkvlv3ZDefPjIcuopcml7F1pEP87RZnDebtoDHU2hkdMq6zN1BdEIX9LyBEMmbIOqnNYWY/3Wi+M7D/DSIdS4TyQYvz+Vn2Zu/IrvyzFl+7mfAE1z3k/Mnqd901w6ARIPP7p4kS9OfjElc7vqtkaKIN681iR9fz6uAa13KNZIW2AtX0iB9j9ReQd36Q6xsOpdEDNJ5gBF5vz4SWHg+VEfTWHx8i+tCe5pHn9EjLcbVyQGJ/zkG6JQNjwaeAgYj5sRw18ZOUIQpV+926uM7Wl9Tx09v9bXyUTCTeNaNJ7VRwEdY80HGlCP1z/qmWF/eN07KvJ9n5e/G1TePtoDHUw94/NMfuxGq/XncDHhs4JK8oDvNIRgUQTq75NHAjOdOyAL/fuK1WwOjpJsDj/PR2+gBDyS7ozOdnATEyrE/91NEK9POmHefxmNET0ujU0mCS+KciPW8HvDYeO0F9Q9eRz47Tz66/BwnDgjkL9HsZXcN4BF5E0kk7cYAM7jWd/7dHJgDHs+3b0fVZQ1SVYSAhvGVJQ/eNLUwpVVWfWwIOPoBTeT58tTPn8il8eck5qci1oAnmFNSOfTT1XrgEZ/BxTeFlHl/HcTYhnHyptMW8HgKjY5NOxWG/WADkH/9ZoX1j5wGh2kKfZ3Ffto44AwQvBrvKchDg9oE3fvpNCjbk+KYhmQXDoTsUX9/vCALGzc8N/Cjs7IDwPGkK4l4j0/GtzkZXSqtDpps9tUI8lTCntmp4oNsbXI88HOZ62IjKdD567+tg1Jc1cOT5UdAEO9BgRZX3n0ApJZQv2hLC3tviz+/nqonmewnB75Xa4tGanMfl2R5qrRADkwj2YyUxFWDZDBhuauM/vNeg60jXcvf5e80Lw9FzNR40p+DMOnHLrYnpe/P0zX41ZrQq5HqpnKVqFeZDaS815f+zaEt4PHUJwmvkZSCzu66OgmuvRNISMPwgm6CIo2Jf0qzsX8V7oHD3NURzN8GrgbrhmCNJ38H16DcdN1OPzG9vlkUDUfMaSOwjSR+xas0Pb89RH+u9gEHhjkzz9XzuqT2YLuoJLcqZyO5fLxoWjW1LECOF07jZDqVp+IUwVNw6lqOPwvz4qwztY1uJR0DLn3JTk4yoDD5OXnwghk4PRVUGFq80nctFa4UriXWOHD+VzvR2rXTIJWfeOG5AbZucA4WhCby824tD0fya/OG4bpX+awPf/3kS9YxqPMW/ZlRaHx8O3tQSq4bmBJedYUXcj+gdfc3gXTpeqThpJ/IAEbESBIjG/wKouuPJ1KeEkbLWwNcXLBM03Y0ulR2IGDr0tFPGooXLMfdeq6kIRgY0UlTkcBqsIsnPzm8jsS2H3f+PKiKziUqnlSWuDbhEV/8W9uzmXw4yTA+lUVPufJtwwQu7RpZuDs1Umn94SIfR/4GrgJZ/lQnkXvDneECDB+xj1SiwNm0QrUL+fPmmdgOX/PJnKM229xwlmSp1IbeQ8Q+NBaCNlCLGKCQgtbZQIysm4WysUvxfW0eTGnsBeuEPREU7/yd33py9VMJAVvfYtq8Jb4bKTQ+uYM3k2AAcuTYExp2kBdsaS8SNhNWG2ib9F7Qv36+xT+21cBWnjYYmV4/Aw7lx0TuhUoNuzVhMAqKkZ9I6dYRL71mI1OlB3gkK6V/hAVZin8PPoHXOvLgctXyAXkH/PRMr+DaUT8Eitbqomsvz2o6XStuH3dGZm4FNpwNTUVwmfVI7MhLQVae6qg+UZvZn0tgfRlEFGfWdr1EayT/9cBjp9cm9qM9/ZPjuac1vsSL/SdrykwcBTzZ/43ElMzr2sDjc/YkXgWeyl/X+se+ZzRd93e5SHVyfi7dGgx+K2kLeDyFJqd2WvdIWCTMpuaqr0Q2Ikh913bnVjz+/N1WZOLHnCRwClM8ffpVpLwdGLgwmQ6JZMI+8apPv/aAQwdGc7zo7szhQq1IWZv2EoxD07yCcnoaEqO5oe78TUjEDyXekvWNYR/P/Oj87oM9MOu/k3vyfOnEUzCO+jUikYa4YvX7qmouV8efDwtYMPLhSq1w5eHSMY2vvNrFfrwWv5LcgNbmUlzcTYHHZW/UCyfZer9+Ynx5ee++ZEYeWN3NgrmEmBvb0S7pAkx7zSRtLETgcfmp1r4FRP2g4RrdA5CGmJKsAdJGkqdcwJiRrpW/9/MJVe43k7aAx1NoevuebocAIKGTxqLBYyBCskFMIXQdyn/qYR7MDufPgCcQUusyhdPZqxaKw2wMIJiB0pi4C0iU2u7W+nOC6Aa6FWTkgUcfQRc5jctOHVCpLJIBpShIr5+VE5SregnoLIR5CCRCenQcZKG4IidI7tzXfx2x+DcMPAEI+sllV4rz8uc6BpzQrQceR447M5csMv+pgawdXUq1hX6Kqb7RueotsgWE+jG+6rFOS1Q2G6osLUwcKEw5RAgsdmG+a3UzVui6Ecb1Zp5jx47uVGMiyOi65HIOivHVIr1x4PHhCluroyvHUa8Q0lqbfHNoC3g8hSZpagXnjtRRGij6aRyx1ywCe04DVtcyx7SQS3M0JgiWUB3rnroorf56wmwdT2EKet4ATpkrjtculIlFddc+D3MbyHgzXihezMvggANbeUmgrJy+vIzHILx/vxwrg1c2eRuQFadRKgoiWp3JbzgUYT6a5NTbVgK4ANA2xLdryzrwCOrtpMCd9pNKV3Q5TT73t5WR2sjnRbI2Vvt50AnKv9bTKdcL6jcHRPrZTYOkc9VN4R6M7DWIjXy2vfC7sixX9a+KVx7kXP0vDdX2Q6Kf+sbmv2RCSaXqgY/qtpaPWkAlrxXZH76e1Cy+uV8bKfLGymxGitfX5pZGTn6Ox/XA0Q+G16PN++S7nUKT07uu6kY1szwlZE7AZUvLvHGDyvboYViz2bKjErhByyFIITFT3frb5aR07lRDVIPHpdGFzpVWc0FeU5IQiDbTPNxglwvi03nB92+/m7akzJ23AyfG0dOcfoEzYlEbB7KedpkwMR9baEiKsc4qq2WgSyGmv0xJAwnlJVatfq6+5iVwMD9Hrla+DsEFqb+Wrs3X4hq9XuDR5dVNtyk5jgWiqhPbnvmpPzaCmNpNxahYTypaVRVH3a6bAxKr1occBAY8AQgxiuPXrpSJO1eA8l6rnag/fD2xCF/dVyXjj87Hv346BfY3mjgypoPjRuDRtfyvRxvz3CJPoampveu6wwmxBpIamYNCwG7tTzPFBInn/OeFXeTBQF4OOJSE/zUK5aneJ5m6vcmAsrg2ShR9DUjMLOBP4cp/HenSBqHy93kH/iR/91Z6+Wlw607ebhE4VSnFo1PeFicYHzKb+jUgTypHJcgE6a+7yL2r5Zyy2Zja1p4wnaqgMMVZn8Pa/VMv7LIAdxEAjtJY7oHGIpAWH8ay99N1gAqqk527y3WkuL13toJi+k2ya1LbGquvAg5YRO5JqMaKIuiaGqFlp3+bMEESyNlXY4P+Nn6MfFrdrJTfGviLzKuPXFw39noVelXyPPkyRUq7Oa+bk2+M65E1lDvdonVE4NnPlvGN43rVBrHufvTXpKHuXtbjPDg1OkihlAIahsmp8+1c6XhhP7a9mVPmvzm5vJSZ/pwQSbC0pah/VN0zyUgKt8yY92sCnoB8Og9oFiSnqMGYszkgn0lAHmwsqvLYQD1ADvLoO3EkXhTeK1B5rOVjdXYRNgUegb5pOCJeWg78t5FPr6XI17LwbMjD19ES04mCYgQ8a4K/Oakb3HTbWmN5Nn2T2J5KPArXe0sMzEfxlW6NX2mNimN9sqEe8vJ5K73afn08B1aK48rW+NOxl+gqUnwHYJvV0zfM6yF/q3g18u2wRf0Ump4W8KyROtNpHcE1WvzfDy5OACUMon5AECncImgkBEE6yMnbpdqEbGBwADCCX99jC90UxF+Eo173fm3Obk+4/M+NOHeHJ9m1/Rn8GciYGecFlySNx+ZplA/j2xOwPjIQ4/gUeBno6Kc7vu0pIy4azKNOXurYv38ClWoNM7MFxh1mXnEqBxxs4aarNGNrekMapDZcUz3lr0lz40vgGgiye/auJ3KWwPmRBAyizcBBvDkTKfAISP6mFQU3inA45tqor6rr8lV6FmnaT9Au1pZiRf9Ivfbmn+aL1D49jYVIaFoMtR7TgBSnr6x+kqLkwvRPdVL7uvz1t1ZNnVhhPLAcoS3/zJQlqTxrTkbxzaVzp4jpn25cOn8tpAzWGLZ6Mg+Xr/yDArboTaHIwMDwx1yjOmfaTUBqe7vL8ahuWEdBNAOiPmeDR6TE/jRwm5LyYaCEpLfmh+TuTsyPwOZ/utZPKr4DBRdffp4s3gbe5Kej+XMMSbgsR6VVuMpQ+YHTlzMUV0nsES+BJqTHxRKuaAvNeBXje4dwz/sOIzRWwq333IGVfBnL2RxisSi1Eb1bxnRMHyZgSWu07TcopFY7K9fxx0q4xuHpGt/u6MnXTzxfi9w82lodXAoKX1ffqQ+A9xr5ihx4CVT5E/CLLwabn667Ll8j+gsErBxrJOenf34+rb8OwYPJHq2Fsa3NPKPTwXBG/ww5SEGYlRGUIx/jw/MjPpiC/DrAUV30X0Dojo6CxNelPqZ92Ub+vD98i74RCk1v2+1k0gamBo4bJbyX2NE63Tq+b0AHftavnswvOPdkoOHId1svio+vUWOBwbVOg5+of8D7O/RVxKi2FkdZiUfm1W9qWV6qHq+Vh18k6B5Lu+LFqTQfP2FsjUIygOsmLG2dAFRHBftu2I6R3Wk8f/ZpJAci2JYZwWBkGs8/dg6hehIxakZe+EJhCr7OTeU2D8vXMuSpyjOeCbT6CQA0D+XJg2SPmE4TttYmAf/SxCw/alqhYAMubT3RasmEigVlreWpcsyPpLztOji3/ERBeI80LNT8G/1JMvEiVtm1/lnTNJRA/qq3z3wzYpjlTW6CMqzb5a28wqqTAxMrKshKQOf8XNnyFwApjgMe/Qsir2M+yPwNk5jagKjmt0Wvhey7WuoQ0yKiakh1jpz8CT8SCAkOe7H/KHKah+6SPLcep/tG+lKkLCxfOuXMawlfz0zoHztGr69AxTYNR3dI8rxZatOkgjhu7xhClZlPOdzz4F4MTzdx5uJLaLTDNAczmFsooVbvYGp6D8ceTSg9dhffZL9FIHC78QWkU18o21LzWGau6FpteFX95CWQl+CRL2ofenonc9GDq/tKhtNsgCZj15hnFdt3DCKaqLNfGy7fwBmY86d89XNXLFt8ebeRJFNM69NsJA2JftdLYJmpDddnKnCQc6RE7FwmXJeHHEnNshlL1yMBs8tf/5RaTufevd4cNyPVsd9t0WulSIamlrOVpSXoKUMwrHznq9MloKYJucFq/SnSiOgju1Jcdbo/BhqUZaX4cjayfNwgXZC3L8/7iiQUEjILVxTLIwgLznX0cwA9gSQp7Vo6OoKJzeHwXOYcRZki6+I7YXAaT1PaQkghIYpyA7VYHkffvgdLkUVcKs6jSq0kzl+kFbYV2PVmA9unprE4O8eypFNpnVOcZbIsu/WyQJZtRfHgiGHizmSOIMR46ot+Ev+KbhxauyiNOwqOdBalNhOiWtBhWzfCTUzsHcAt9+9GONZBbqmBZi3gYwO5vPljvpoD0lceBGKqt0p05ptzDvVdGoGgSvc/UbjDEKb1zvmKO0fGenCUsyHQY8l5qv860poE1AJsXtuPR0vHmD7NGnAprJeRkc97Lf+NpLooUDluRgrzcbwTKb78XVts0RunsDQYDTxpGbrzmgYTXHt/9bANTl1v6Cz585+dW1dJQ6IzAKNzL4C6+QATquBcQig5tHIs/+C8DzQ2I+PJl8f8rj241shrMK5uhISI0xaUi3huRSj0GugBKigkYZPZLXSjFOhUFcfuOohyq4iVXB61KuvVDCEeTaBdbzKPFkrVMo9tDI0N8z/T6Ucw6hDAXguPNrwVcdO41jju1OxDkQDVHcPdGE0dAUcHicE4xnaP49T585hZXkS1XSOW6G58bSZUrpuEth60c02G97tXI+O/z337kbjygKG2vP4426JvLvH2xg7QgA/utAIMfz8zNAjAQj/5SwZs+0mlM8H3QOIE2Sb5aLL17xljcRlq8ZiFCT3PVazSuHS60zKOypJGEpRpQMMwnSuiwFFPpDyAKEMLUx76BXnzxI66OxugKn/y7cDPkpm5IkBqhxVLxDSyj0jhOPmLUNeJlHDLQ4dRia9ipZal3DNNK4pQI4ZOs4tGo2FKdifaQbacx8j4CMGW5g6FNRJjXrqDWwV5ID/SheyFUFVe3mHmxUuWDO25Y6+UeKcAI8XntZwyClwEMf6PQm+ONwgurUgZ43uGsVBcRaHeJhiyrVSOgEdNpWTXJLUAW5Jt5edL1lHAivWJv+gj+fQ7V+BaoUF17ejOVYZazjmfrzYc2yx/pQmGqDWLz8e+xaUmpp8Ns2uS8nQRrL2vLmIDKYKvg5yuxasxv0XfIF3VVU6rEblBuJGcMEuTYZiBRZAFwcIJvMTfaQ267k1Wm+bD9BR0m68huXOWw7ycmaFO5eCjvwEHfza4GKZz5WxzGyzDm4f6ifTkxb5DrnQ8t0lbO9JPPCt/lqtzn0ZkT6BYLq0SHpmWwCOTs9qsoxHv4O6H70F7oIJidxnNUBO1BgW8qdrp6RXrLgZZRVpXaHVbWF5dJuDElLEBpA1b8cZ2Urla8yO+xa9WgKvJ3HfNxLvj6WpSjyjQOc0hhcwcUu5siwjNwUQd6e0JREa6KLcraLSjaJTZZs0oomTOfgZsalsmW0fK3+VlfbihPF2r7frg2Y79pBbtd5uT0kt4N6G+vlT+m5VhbdXn1PSmJVqYeJdzYZuBkPxFLp0736JvDYUmJnYHXxK1y+C4ngRAfu7DxXEDUIPS3h7ngBFoKNh3vCfpSU5154XCzI9kIENiZOGMjRSBibwsYI0ESkovUPSDU0cNTvkphVYla+DpUbhiOHPPAZaBEf3lNJkrINNPYUqrra7CBI1ERK+ChNHUWpR0HTc9uBfZ7iVUOg1UKm0UczW0qsy/HkI6kkG31UW9ViMwNQ1gJxOTyJ7NAdUoYt2EzXso/46eyAQ8iDmBrU4EpCbXvDS+yK9INROPQaXNT+2lFzH1mZgwQSVCMGlE6qjHSwSeFnYf3YXOcBOLxQW0ykyaZbpcGLFG1EwxldhP/qXRXsBGQSU++DZy7XQ1Kb2BEfPQ8gFpd55tRzrxY2UzUr6uYOXj+9aT2kdl98KUlaIoyQaWNvEyPsTP1eT56k/lr18rCUAF1p6pLXo9xBstu7fX3q4RNVknRcUcwyQvEhof183DuHOnmiuNiy9SZ3u3NghfG9lg6XNKLtAzgAvGiEwvG5TkQ+EalGb+8WcgpYSkNZNOAiEgUoZ0zMqHKY9YOIVoJEUtoYMaqkhPhHDvu2/DfPkylksF5HIVFAp1dKnp6GsJBmr81et1QCZZkt7JDpLDcQxODqEVCuZ4yI/jz/9zZHNNYoIkvkx7tDZeq08/SQOzBZRqZE24qs0p5HJEWhy89TCqiQoWVpfQFo8ERxB8Yo04op2k08z6idm7PpN22WcWX4f0yHzdj0BvZqvkz+ogDU/5KvZ6/jcndabqonx0Y3otafqIRVvZgZNCrfK9E2tb9O1LNruhn9+ISetA7CmBCat6T0KtQSKAURwJiDQgd640bqApjdK6MO90v1I0ZaHhb8LOI0/M+bkX3dt0tIlfAVzgbMK5l04gwgsOckfkLcjDxaEcBuaWeUjLoFMaBwMukptD0uB0oNlpt9Bsd9HSXMhAC+//8NtRSy9jqZ4lDHVRoSCHW1FqOzLLaB61BBwRpmlS26BfNIwEeW81WlhdWQ1eVmXZ4t/4Vrn656hfyDxIOn715+rSI4WLTx7NXFSdY2GCWxvNTg3JwQQ1tCZy9TxNPYbXGaNInqoEnTYRUQsI1TAk5d0zudQOwc816gZikt58Gf+UTmRHDQs3NIzcyuv+PFhnK1L/pCnrfCM5T+Xv+p9l2dyXeRuptgI541FkA4hOxekolgLHKvlq9kjXwlQ5DpE+8olFyltuQ+JXJaXneOlneIteM4XtDs7267bZ9Zo34N2xrdW2HARufmS9c3M6anRea7Do2BfuwhQncIqvXg+c7uomjOxnc4zlu/5aXaiBK6FzA4npBSwWQH86zaW4bVs5VM2UknajIx3DBUyKLIEXeJowiR3xRqCMRDmSw9RSYh3c+eBJLFUv4XLuPJpsjmpD5lkU1YoANIZ2rYNoKIZGs4lQnO0Ro9lTiiDTGMTKhSwizTjiNLOclkF+CGaSp/7K+fKNBw+SfaSgNfBUUie8Blh0rU6LGgdBj2FkhV2oDmRkeVDTQZV92dYjdM3/NE0D20jWB/wZ9CjfN4WUj3NreaqvVaNXIdVFPKltRK/GksBHch84G8Mb0gTN1XNXk8rqd9cjZdBXoLkteqMUlpqrgeHfsVEDu3kb1xGmztOFpL3QUaGmsFAUeKfXtTO/HJA4we7vYdeh0jVM39AAFAjw2OVRTtMgNvj9T1oVAcOTcjDthwWIPRtEClCZchaHEMg87emZBJbOm15KoHmbUDfCI+PSSxPKmpqVi5GBdoPCGc7h9ncdQmRbA6eXLqFY4cAi6IRrbcT1nhaPUYGf5oIS0uOaBlTKJJqIo14gEKyEka4PUCOKsF5sKWsvlq1fIFDi3yaYVRnjR7wzjNdSHk1GWQ/Vx+3gyLaT6RahBhmKM16SmkzMNCxtztVutFEsl6zvwiXWqxxBlMATtXrTFCTPYYISc3TtQZKZ5ECMf9T09LNGDeRJfnYdOHur3wJ4bvaUoq39jJSfoYGObi7NZeiuWSk6Y4dhQXQjnWgdkoCdvPLabl9M4m9j6xyzkQYTNGcfKR+2If2lsat+Kss7lefC1tzmJL7ltuibSexGAY4eUbPj2RnqJB0FJutBxJHrUKdJiGwgkpzJJIGXcwLjApzQ2byMncvPiUEgki7eNUjl2UQricmd47lSWdgmPK4nxom0qIqzfhywMhVUpmUpj2gEjVgTJx+4CZmpEJbLl5GvLKFeraFZpsZSC6FVbxvAmiXACkTjeoTdsveyrCY0verlBnPluZDD4qmAHuwYJ9citZebw3E1cxPLrs6aLLc2Ixl4878mq1W+QHpwYtD1RZN9QsBoN5jOJxC5JNZn3nTZVK76/DblV91sjSbTx/X5OrL6rtHazculcWPMsSbgEIlv7zaSilL8a7mNaTS23E2QWqi5q+vQX54bN8xIjUPqb7LNSRFUp363RW+UwhrwEiA5dZycLeNnzxuYBANf3aObtGkS9Ne1Oi8SZSAHXYeC4Cal3bX8Q3oKw8RRCnfUBkXQWcxb8x82h6P81an06wGMBg79TGgljExn2owYMecep1tc5mFo5Bm0AbVG0jyIDDTFWuho4zK7E1P7YbJmtIlCKIejD+xBancIl4sXsFReRrFUR63KeI0w4kiyPVoEG5bJgRpN0exqNWxSWXMbqnOrzDt2nW3X1VMxnjNv2xBN9eCFaTT8EynMHvWvQ1ALsqNpQEH7SiwUgTlYNJs/U5sSeFqoIzEcRWo4gWqtjFCTaeqMRatKT77MhGY+LbWrEosnXxAFX+emdTHM2l9gIH5IurZ2pbctABUjAViILD6TCsLldO4F2ibxlcYAx2kdHihcFzK+UvHozHPyzbCNwKJoAqhrOcumj1w5vmxmqDZjnH53NcnTBbhhI55FQUNcRT6+d2QkSL+elF5hctfK67ubwgIPN1icc3cONyB07TpxAwVtbYNIg1yLWGxOQ0KmoejmiuwFRV715+86eD1ZdhyVBjgaiLzsOSWQ8PDcDVp5OlDUaDLT7Dpkg9r4U94xcwKLNgW3Fa7i5nsOIbOnipnKKazW81gtttFoxNCqOODrNuuIqk2ibA8eY5kEjSyam2yjKP3EbYNAxewIPARtXjcJwgIpCbZ7hWCzwXk1sYUMuKyu9iPvvGq1adYR/NpNmoQtnhOABIQ79+3A0soSwaGBLrEQDVVWgsk+IK8C8qjaSTlKHgOnZQDtpmBTwCkAWM+fQEkT5/ayKoPcBl8OSBzxKPNLPGnrEp5rvCgftbe1OZPK+f4WWDh/ls0AHcWM+s/H6Sefj3cewDbmu5Hk7wDI5dvvtujbhyS9Qce4nnEDUTjgBmOnTeCgkwDpaYjkXBN5vGLKiA1es/QpDC0GcCi6yRO6TvBY2ZGOzgY3TUdX5uXC5eNKtLHec9IOojGCBX8WMxASnUukTIWwo0/t0knoNMEcJuBEW9ToKEiRTpEBFfLYQi3cxOHb9yCzr43F6nlUGxW0y8yzGAfVIAoy4VOTyDJBY2qjLuJhAilNGpk57QjryZLaJYJRJYVEN21lh6npRdlOsY5eY3Bakq3j4c9pLmt8erI2UoVYB3tfKgB81czumWE9JUvau2FxtkczXMfUTduw0FmyVyIitShC0tC0BZDejO8wfoS8RqJSgJgdS2V/ei1GO//JGWzqhiAtkNUxcyj49YhBgv1QW9zQKUiOdesR2ZWW7MDEgcxG2gws5CdAuRYpfr977aTIr5ZA/dBXh14a3z8672dO133t0iPloQr3V1rpfENdp4Lryv/uog01l0ay1mFOlh1YOOIA5sXaXVJqsuswM6lorimO7pRya/HeOCn//sV1zNGOnhwXdHbCfyzP3e00I8KfJsJtkjdKAUvxTh5Bvd3A7qOTGJB5tfoKSqUO6lWgRG2nJd5ZXiJO05MaDdED0QSBj0IbT8ZtMlygqrmXKE2rVrmFcIvlbNBq7Oq1ajqqo8TbBJf1VIUCQNUrD1p/1JIJwfoJGtLjKRTqRRSyNLEYnThIzYxpdVQOrL/qIfBVv0g7tFdh7K7B8ODoycw+koBIc2A6bk799XH9sRkJUL5RIrvr3Osn8eeF/9UAQKS6CTx8Hd9IoR6AXlu/vzpPb13qjTCPDxq0PcGlp552mbauJwUa2ZrHsVTsTD3GZToPLn5S1ACHg1nH3oQyycWj8LBP5dS1Np9Bb/tuFJ0DMhcmuNATIFPnA/IA1GO8L75LRL6Zp72CoDwZrjxa1HzaYa15aWP60CD23DyOy8UzKFPzaTSjBB/xpbfzpVmxDGoudZpZ8QQBi3VuULojiQgaoTq6VCZiUWo0LZZRZf3ITW+Iq+2Y3Nox4K1f09HRvOl6fuRTMTS/pnkPM0tVbxdq+WilQ6tTRzvWxNj2EeSLeWsEAYXeGdNyCBAAI9S09BTLCuGfmbcELWsK5Uu+PLBIs1GvWpvTywCLbW07P4pHRZNzWfGf/f8zIPXxZmXJ3/X/9Unt6uq4kdQOjpS/77XNyvKV96SE/VrN9UjpPAhtzsd3O9lUiQMSNay7O8o5kKD2zkGtO5jmbqKROE0fDmx7sZGNqvkLS6cO9T3qwEbzDL6XXX7urqtBHtxgNdJtsFOug3MW5MMCcpPTmpuRWSChXj9ILGlwVHH+7r1GvNYrA0ofqyM6WMSR2wk62ZdRo0ZTqMdQLofRaGg7VE3GskyaIZo6pgQjHKMGQPCV1qO1eDInNZbk16o2bYfTa2oIgaCacPf9HLd9xEsBhD1mZ21UR5sEl2OdVYVmq4kWQXN0agSlWpng0Datq6OnWOS7S9DU+1vipUu1TO+cCULD4kENrGwYP8w6ax2Q+Og94RPIMT9/s5FJZjz0OQ0C9ZXEVNrZayfFdamu7/rjbWifdXS9sH7SOPDCL6drtq0l17/XU4cterOJEqMOkXPkJoDVMc7fJlApzBp0+pyNe2rAEA5QE3L+CVBknkjybTMxHh1IrHUuvRjVxVdcEwoCkhsC/K+0BAfFkZ9pHZaH+JH2oCc6lHxlIXDkuY5rgBcMJ/LiNC8e9WP6CE2YSLyDaqSIE+84hpXIAmqxMura0qLGJmCVkjb72QEtLCSTUfdRhWC8tshvONJBpV6yPO0FzW4S7RrrwIhrBgoji23mo4RhpQ/md/xP6RVTdfWk+quNBbJqegNqzccEFGlHEe3Q9It1MLhtELlGiZ4EDd4IpNyomEidPAhgWbRt0ypEZL4s0gG7yBrIAaV4YSxW3QGOsyHVBmwOTTxbHcS7YmnmTuu3pDl5kLgeeQCR84VfTSpRtXQ13RhPZVwrn2vnuTkpvpxvU19yUGcjlfFq9Xoj5Mt4LU5xvztobXQHZIASCIUJPIVYYCRyZpMDIXu/iN4awJoANjNBkaQeaSCT+kHBkwRO2pCESwl09G+QiwyE6Ew49ZTLNCc9YVN5bmCobHuiYrytHyziRz9lozCBkOZ5Kq0Cjty2D6HBDvK1IqotbWnBPBpNK7tBQFVRKt9WBDONWsce4ytf1ZvlR+KuvjJrWo0uotQArTzFZRwPxq+XTONR21n915PeZ9JyBD3N0irlZq3OcggyxBY9cVN7m4akpgiSEx7dKf/ZhHUfCfwMcNSvJm8K101Auozb/tVWRShICRhPVVYRrmvX5/dGSVkpfytji76riMPJRpLR2nyM/JzabXd9CqEGvZkBMjV4tDuhZjWVxu6+jKjRKadM/Lly4mj14OXmaJhfAE66y3vQEXmtx0j+/FMaAZBSmLZD51MorUqxfJyXI/JlGhUDG+EqUiPA/ptGsVS/jFK7To1GJocmxIEY1RyVobU32tJCJo94j8TjvNdrfsUvCxA4UXti2i61gkiH5qdewhQHrlrun6uakQDUMyaBtzB/HbSLXymsfBSkeJZF0C4GeuQknqCpa+3AUD0Sr+lJHa81x2NPmVydzSb0T52UNetjq48Dp3KttawQkqlE1Gb4X/wq1IGBZ5TVo0fADskn9KQx0e9EitxL8A2S8lGZvlxxp3I28nEtUvqgPXo8+g7z5/1xNpKPt0VvFl2rpXuktTgRmzvg0eZ2OKipFmqgay6BJ+ucgZVGqK5NI/Gg48RJp+udwtnxSitACUa3tAsJuj6XvI4Yz5twxjzju4/lOc3JPTKmH+OoPF3XuzXccu8h5JpzKHfzaEU7qMv8EmAybpNlReLaOoIaTDSKVkvalFur06A5pvxbZFYyrTKlZXRkjjTIb4sazwaNQuApIBRZPagqmPalNrGm8XVWDPu3jlSG4T3LYaXs6Vqz2cThwwcxNjZi63C61NYiKrfFvJvKi/1B1xHgqC14x9AmYUFOdGvEFO4ROsn6JDj3JM4FgXqiJgy2PXxeN6leLicdNZvE0WNO5w5kxdsbyXuLvtMpMjg4+rHg3IRQstHTRihpNvhtcEhwzNuE2X8Xyu6QHJwmbJJMu3sTRCQUmuTkALRhr7TyV3qWo/elfM5GSqsC6BQ1kFvjSXk7XwdsFqi4ClMOmpDRIhY9ddM17/gdagLSTFqhCiaPDGD08DAuFM6jynroJdhQk+BBXjVXREhlHdwTHgm4RFYiEVG9KJSZSJJmGbUkvaPFMpPUcjorbcT1XlQ3YYKsSjpwCVjgwaCPgOXBlCJu7WKfyQnClFTlKq2A1tKzzTUZ7jWvdqeObqSBd33g3biyNIf5pXl7oGhPtGpMV9W6oTjCNqHs8nM/seLa2sqSB536TCahrUomGViTlEJ1Uf+r2+2dJz2vd4F9JD+l0VEBzJFxY7wpxQktiVAc44PDbL82Eiz3xPghvOvwXTg+uhP7Bycw2Irglh1HgFqLJnCNvaZ6qtFcO11N1/IPKmROca4VT6Q4QV2uSdfKS+eujb4x8vmojI3k2/K7gyLptL6rtUZeSHTQuRMICowBiwvTIPZraxTHMIBhlpYXNtgVj/5u+Ev4lJJAwUHuzAHXyEoj57IWTK2lCTKwK/231zUYzwm4i2Vlkbeeysw7fpuApzmMpl6STDZw60PHcSF7FpVQjZoO4whw2gQbagX6BEyLWk2LGoy2szC2GCURjqNWrlGYmDevG6EWQkmZMCGkQgk0VuqI1qjttFQeAUPmihIHbSAnfjX3ZVkKRIw9B7hGCiDp2gG3zFXv7epnSwmIMmMTI3j7u9+Ox558DIV8wbWj6lllval5RQg8a2QlBkc6AUgwZ9WTHwZbP+hUfakf41kUMqTWNM3SZ7OOgnyN2CfUiLrkfToyhf/Pgz+L947fjn2NERwe2oU9w7uASht7m4M4OroNoWIFxeU5jLVSOLptP6YHRpAvLMlytNvGGyfP0/XcayX1SK+X3kTyGt5mvLwe/r7zyT5vI6eK6yihXtcIvOO5bzXRtLCveOqFS5okcWo9NAE0B6RFsi4O40p21L420KVF0E8/DnIDH4umO6pMIwdmbm7JgY4GvbQpPb5ngHkYoNGZRkD+ZFLpEbuAwj2mVx0Yt8s0BIYYzSUtMm5Fa9hzYjsqsTzqkYq96hAVc1pVrDe9Gd+DaJSVkAYUojCTKzRLrGdVAp0wnu2TMjZo2mb6mNBKGxDgiNRsYt5LLp2BI/O39lVSlxw2TWaSTceEEnubf9GEOZ36wL1WoMjU5doN7Dm4y4BhJb+qREaaYgtRe9NKaceAdwFPfWR9II1CQT6YR/nrEbsHJKWW0srCHb9G5hE4US+AxD5h+8UZp9XMYmHlMi6W5/DI/LN4YeE09o6MYn+d/dQM4+nTZ3Bq8RKGp3biYnUZZxZnMbu6jGQsw3KVp5joz/ubSSpH7baZ28iDr38/bbzeotdDtHok2K7DPQhIqAwI7M7NMDknUYxFrYCDnRhEkuAymH3gnd6ObtmCNqZX3zALe9yulbRKwv/rfhLOwPEfhV+rhyl8utNLs5EQEnA6TK87sz3R0nXgNA/RDgasEyw9AWMeIb3I2cb2A5OYK15EO9lEiKZSvaG8FMct1HPmDM8NQARuYcS1G2GjhXiMoMO6aBjqNQntrSPzIxGPIZ2KG0jo2r6GqfGqLMzU5PF1kLWswFWAZVdWG5uDCi6xe+8ulGtl22pVfgJH01QEPq9WnlhiXQ2geTR06SdDmz7nw+2ozDcm2EgR9kkSU+N7kQ0X8ccXPouvhy/i0cYFfP7Ky5jcdwO1SuBd97+bJtgkLhF8knGaqDRfwzS3EhwrTi/8TiJ1+Ba9UYpkMsMfk8w7ABLoaOJYA82ZCv6u7kwpCQQjS5uRH89tsZr5M4WNHZ3ZlQMwO6eP8pfEKLL8CBLEEEvTIUK5IwWDwmSPpE2jcDxZCiXhmUBMgmagJX8DG6bX7oE81ZcXOuSpHqpg1y1TSO3qINecRUNPf5BAlUAiDaPRbFEYyEBdGlIM7SbLJehIs9FKYHvvqR1GKp5CpVwF0hR0KUnRDtLJOKKtBPIrZQqqzC+2k/jwZGAtvgTe5uHqYXUnqWqsozQ+i2oxnFalR99anGnzL9buAtYW7njgbtMyv/bk15hcLcm8yLu2Y9WeytZXLMzSMbNeWSKxonYLfmYWriMBv+tzBzL94crHlyh/OQldXxzlF9WWIlmcmj+DfKtGvCbA03+1mkNiWwrl2Aq+cObLeKW6iivtGnI0XefaOQJVFSvdOqpWvty1SHyoXDbYm+L62udVybXBN05qM9++G8+/u4imlhpVg53/+U8D0A1ad76xUZy4r5FPp5PgQHKN6SZLde7yE9mdl+AibUNCYPNGLpF7KkUzyYioZPNLemqj+PKT8CiqaQZ0zMN4ZBGaHO5QU9I7SjYHFG1jeu8oVqoLPGdJFPJqVVqUy0calbQpe5te2hk1IZHMlka1ZhqINqcy0ycsU0y8sWiOP7VBNNpFXLxqmwpqPFYPq6MGqAq5uu0MLJRefJv25swUelgqaYXiXbsbqtkExB6AWAGWqcfpDgBsAy9rQ2lv1DJbMiSpkVl7Mi+m807hntSS4l9tr5/O5eNoPb/91B/LkZYYCAgEvDFqXg3y24A+9lO3Ulx7NIjgJWpB++8+iEvNFZyvrWK128Rss4jlThXLrSoqpj5fu2xHyu87nTTG/Lh4tfq+tSksM8G9j+UQ3QGFBEzXfniy0+nvQnguwaGT9iGNyA1KDnCZI3StjgahhMCFy8kkkXNCFKTjXU/xXN7KjwNWzvKmtwBEHaUiTQAFTjIyeKpxaMIuYmT6aoJTX6LshBtIZcKIDTSpFJTs0XmTWlCtSnNL7zTJfOK18tJeQY16wzb3ErgQkVQMYjxX9fTek3ZaDGt7VF7r6w5hmmqFbMVAUU/A/IblGlhdCpW1h7Emnh0YCDwFKEojsuGnetNZfdkmavNYLGY86e1xVVIwMzw6iuPHbyCIkA/WUWum1D6ak1JBbpGlK87y5E83A6elujayfuWf9WVAHoTWyLhyp32kLFxe5EY8kQfHJzW/qNYxMUKQTO1hzKg8eqpV4ukE4smk8W/9qRgMDhRnUpD4245cHdbcFr1ZZPvx+MGvsdJ7D0vDaW2M9kjAoHFlj2CVjiNLAtDWgja7cUlYNA2rOQgJXOAo6NKuZJqt+UtoJVobCtIlnfz9oHZmH9Pw3MTDTjiQNR48ozyXgNTbVQxPpRFL8/5LVV57A1brLZpUSXJGM6ZJMGDaEMEgFqP9xOSm0Vh9NEfVQpNglI4nUW/QzIqzbSglXforvT5bXCvSn5Xv2gSwhE2kdtNmYKwT66r5ItXXNBnm7bQ7sRm0Ofk1/vnP9sjR/Jbyc7UWpKHZqGPPnr1IJtNuzsllYHyqPObKMngqRzYMaHjuAch+Vogj39bSjqwNWZzuDWLN8raMxMMa2RNNlqXH8gKLGBPsnhpHJsZebpV4XWfdVLzSr5XlyR4saAJb/ef96NRqvuW+PUlc9rtXI7Xb9dwWebJ3CAU6dqHRY0NDAu0HkPwoUHoJkef2tElPgwgcdk5SVA1OmQHqILvbBs4PRJMHlqOjnob5d8A0mOVpy/T7nHgxcGN8CY9DnD7HNPxPxw6l5Dn4Epg1MDoxiBO3n8BcMYcqBb9eJZg0tPtgnVEJHiFtkaEyoqbthJN6AkZNJcF4RE/tfBNt0pRgU2jlciQVR4cWhYaOXpBoFcNoZpm+SSAwU1CajmrpzFQ/We/qz6OkmhHsRUwChplXBD49JZSpSBbV4qyWTggksggVj9rS4Fgat9xzEqV2BQNjQ8ik0wRAptfGX4yjetucjSvSyD3a54mKMVRiHXqB7AOWY0/vyJ/ATXAgzVO9KYCxWqofYlru18HewSH8wtvfg7/08A/iN375/4+79+7Hf/ejH8C7btuP77v3GH70wTtxPJPC9z94G37wB9/JtAR2FhfjODHDmcCt+mpHxkg4jkEk6GKsahhtFWcaW8DfNUn1UA/o6J01+mukoEFed7p+6i97M/dqpE56re6tTZGBgdGPuSdZEhTn6UHHCY4j+bmXO/0YcRqMnfFgd9igP3Xuk3qwUZj8Of7s2CPFM8HknzQYgYqLbF1pPNC5/O3+bYKln0+juMYKr6W7l5tZTB4axirmkW/V0dG3phRB8ewpkABKczQJAw19rpg6CRLUKOqFBuLtuL2GIDBo0GxLjiVRYz5SukYSQyjM1NAm8CT0QS0DPgao/XilCrl6MjWF3p07881iUNhErgbSVyj6llBXGnKSRAJBmAA4EMfP/cLPYc/Rfah369TKQnjp2eeRW8rbohc9otbGX70vmioDOpWj3HT0P5vnUf0tnjPrLL6SOOZI0qCUTmwSrAiMx3ftxP/w0Q9jRzyMeKuG+cvnMH/pZeQXzyHSrCA3u4T909swEkujUW7i8Seescn5nQO78dCt70B1lX0xNIydmWmMtWkyxvbg/YfuQ5Q3g+VqlvVqE5ec0AbsvA7qMf4aqb+E15NOpLSvn8P1pL73PL+ae2sTLRg2pglyB1pLokHfm4/hufRwCZxclKq1e3lSA4VxQxz9Opeubvq67mruaD/lJ3/lY/E1R6H83XVXKKCwQBgMG4I2t9cgFCp/Co2utPbHgEjJe2NAsZRQHo5n29vHIjkfe71DVRPgCNjoa3PYNh+liVzmS/BoNZiW8WT2iGRyxjPUMAQOTBellhBpUUsqtlhF9zhe/Gry2ZUXON3x1a7CEDoPnnKaBBevVh8biIwu4JAGwoP2Um6FCTLJLj78sx/G1N5taPKnubNUKomx8SkDHe2sKB70Motpja5aa05N4Me5Dsy838tesGU6cWwT9DYGlFCkT/gACfL7Ez/0/civLOKFCy/i1KWXkC3PY/e+KezeOcnub+Kmo8cJLFP2VYtYrYIP3f42PLjtGEbqXTzz+JdxYGIMN+7YgUGCemeugKliFCPNFAa6GexKTGJfZhwpchSw+WdEqqdq/maTWvd6bos8RTLpkY+5waqBqe7f4Oxu6gRvzU8SJdK5hJkHjV37Kb7zdzGCNHbmtCTv1BluuAdDXhmRLLYEhYPZi4Kl9TE9KyIJsZ3Lk6IsM4rMbD+0A7lQEflamYIqDYfBqoPAQ9oJ66SjARHVf5UV0mN0fbSvSYEOxVCjthNJk8eotkCj5hOPI1JNoDRTR6w1AG1tqsljQhLrz3hBnZ3WppPAuX9GqodAWfXwwON40mseeoLWZN1b+JGf+hHsO36A5h/NEV63CZAxbYNBgX7+8WeJ4doqI2bbcijXtZZypHKM+r1ZR0/rz+h6YUqnOw15IzpfvHAZZy/OYPzQCXz19Dmcmp3H7Q/cSVU5hWYkgefPLSBfjWDXrl3YPbkby5eWmT6B6OAwLhXmsVCdw4237MXE9rR9Xvlz55/Fnyw8hzxqOLFzL5rlCubamod7I0Dg6v7aqb+OQdu/Llprtc1JeXqeNnOvh16trO9simQyIx9zN2MO1d5xrZHcvI/87cDx6RrEXzuTYn0jrV1LIKStCJUsc/4FQOG1Kt1pDbk2is568oKkWLZ2JyhfPk47k4fmZUK2WVdyJIHwWBf5RpEmIlMLJHiURqO5I8W2zcGkwXHARAk+nXII0QbNDa3voRbTjhIEBlR/xiFypeMZtPIt1JYIPDTH9MTLeJapaPzwKjAb+snzbsDKU6VRPXyNZS6pHaQRdmId3P3QvbjlvpNoRtt0HdRbDWuzcDuMieEJvPjMSyivlqiRaLfBIC9G6OXnywtI/prTcXjo43jStXPOz52rDzXftVIsYjZfwNdfOo3FUh4rlSoOHLsBN996HI89/Rweff4CwegyZi8SZOZLuJKr4Xw2i4u5RbQiHUxMjuKmW29CM9bG73z6s7hArahOpvOtPONdxGKzQAhSmzm+Xh953kX+/Fqun1TT9W306qT4mwGL93Ny8vrJ1927N9oW31lkC2b7yb2DpTkAvZYge8RHcI3rHqm6eG7/GJHCnNuAQRbf7p6WDQMtgnNeCES9dIpCCbFJ2EBzWAc6OvfFBWmU1rqL5oh25VNgPpfHaGoM0Cd9GcFNWBNYtKZH6Xhu62gYXV9w0HtPzUbbns5pIaGt82E0LTXQqmXlKpOoVqibEIeYVt8LNxbJq6lUBjpmtK5z8tFckq2y3gDUqpPmc9o0zxo0sW6//w7cdf9daFKT0hvz9i6Z2oJmnz5RnE6nceNNNzAVQYl8Nc2sdW1pNw3jdD31+6lk58Sr+k9XOne89K7N5qRPwKuFBed6r03pS8UqqqxXg210oVHA1/IX8XR1Bmc7K1gKFZDtFHFqbhYvzFxCkWZsnY1lYsq2Urvo89ByVobL+g2SEr8W92aQG19rTrTWvq+fvhk8fvtTANOu4UxAqQ1Iy/GA1A9MOnfaEM2USMSckrp5Hw4qzWtQEOxJE4eW/F16/mOQm2z1zjzsaM2tfHTUlU6kRQSahEwnxXNPi+RFT0Yzf8qIpoykNWnOQmCgKZeVyyuIVqIYCA1aHAvTEygdKcjujXfNNzG3NtPIEXS6jKOytDYmGlMcCppAiCcxxGkatG0djz7ip4zddqVWA+bmzmVCmRklb5YtjpWfDFRbmEgnnnhlSpDmdJrhIo7fdRj7b6T5ESegEFS0TKdRa9Hs02sq5JUZ1Lo1vO1db8Pw9DBNIdaA9TUNUAhIsol3MdtPuqRjLHFFF3gYbYh7PVIGJN2UWq0WKtqQLKhnk+XWaDA1uhWyQh2mK+NJP9avThOSFVV3OtJJ7+JbQKqzdcC3mPyN+7uPAuDhMOA40HjVoNUg0YDW50rcGHYDxUBCgsa7oZ7U2ONh9p/ty8Mj5RMdCqSuWxRi3RltPx1lIoHzQ94VZM7mVlQEj+ZvgulMIZVhT2M8KVzlKRf+mVdwolh2TgGQ2dSthbF6MY/pwe0GNF4YJfRmaglc+dPeOglpdhSkZr1upkuY2oZWLGtz95bxRD8Chz4XrDkWfV0iRDPHoERyZyrUGi8inRsIyMk/KN/OSX7pgtq9HWriwMk92HF4B+KjcWoBdXuEX6vVUMoXEY/EyWfUNDStUUqNpHH/Ox9Es6Pvp7Otlad1oBVg/PaTvFz7rLnXS+6G42gwM4B8Podatca82LYGfozTy9jdeFRngW1IG5ORKQMfnhngvyEu3ixSXXpD/zWS+FW9rudeL6l1vjvJFhCKdNTYMg3AzCkKaNA3zp8iQ5QRIHlgUlJpN3Kmfdi5e1KltO6rohpiLq36W8K+jqw85yceTHMR4DC+8WDhyoy5Mkzc2nWQjQa7bvbuyVDYmSZMq8/BnHv+EsYjUxhGhloDdZAYBz+RReaO15L05rf72iYHgY0dlhemicOSZGZJrAVS8XASlHmCj2rjJoib5MGtXdbEsPIUmGmbDLURs9J1VytomDfLN7NO/BKUtbhQ4tcON7Dr6DR2HtyBgZEMtZoYUskBy7NMU0YaqCadtd+NeJa2UaqVcNsDt2PnkV0E9oaBovWE1gXpx0LEn/8ZMLJ5HAgqphqPHnb05550rvwEFnKsn9pG2mugsqRSUVRowpYa1GTkQZ7UUgbl6hvxE2V9GV9NulKlQdVJIRnKYEdqEreNHcH+0CT2hEcxwPxVmsv5zSZft43utZRmHbjBvRopjmvhzZ1Ix9eT51uTbHJZcx8arBrUDgM0gOTYTcFg0xMbXTvgUVyZWxxckiSSwpTGBr5+lDyvsRhgWDT9U0Sdr3WHy8FKtZ/IRMT92ZVpLfypXNO69GOgPiRIZYAUsqc+erpSLJfIeAiNSsOAafeBnbZ5lt7nlHmoeZxYxH3/PBSVhsbB34miWWraEy3NEzXDbcSHaFrpUTbBLBlJIVKNorZCragTZ2kRCjK5Zbu4uSjxrTbylXPXorbiCEgpvGwyxmHZBoA1jExncOKOIxgaH8Ho+BRisQQSiQHmGUIum0U6mUK9UeYxaU/R1Pba97kdamF0eBQvPPk8y2Km1lACagGctY6V7Ujn4rHv3ATQPEgB78Gvn7SuKEUjc0d6EhPRFMYIyicPH6bJWcfzL5xCWTs0SoDsZkDQpHazf2gHDma2I1ymdkboGW0kMN0YQnumiun2KIZqCRwd2oXjE/sR04cT2VeVtqaYZaa+maS6KEffF/3ueuTb6I2QT3s9t0WRzMDQxzRm/AJC3SHtyZPGEY8CD5lWNpfBc8WwMDrTYvobkkhgmpMc8xNImJOAWn+7YS1nXbCuD+gbBHoA05+bxxHgKFBpAqFSGP/J178JLd7zhYKVrydAyXAKq0tZjE+OI56IUUhK1CiYgiakTBdNIJtWpfUwLZpVJWoW+lwNedakbWIkwaPeJ+tgIKYnWm1UVxuIdZJCPAM1cRGRNhARV649bNc+BboIzM9pJGo/m5TXud79ijVx230nMLF7AgMTY6g1WxgYHkEkGsfy8rLxqDTVSokgM8LsmA/z7pIn7YE0MJBBOV/C7PkZRAlY6icVaZgnUvH9rkf+ot/TJ3J10CpjZTQQSeDhmx7EQxO3Y7oZwxgV2kMTu7BwehZTmUkc37MXI8kEitkqDg7sxAPTN+MophFbaeDE+GHctPtmrM5nUZ3JYSw+ivGJKayUVlEkmK4Us2jRrI1H0+gkCT4tzQ1Z775JpDr5er1eevO42JzeKF9vDaI4885tT3Fkg0uYhCh6JcL52RoeOvNXXIUF8W3tChtQXWQuQBKbPxHS6Drw03DW3dqe7Ghw+bA+JwE3JztFyZiF1yBsOOo08HMQxgqQ5zhVGX1cTw9i7EmS4rBmeu1Aq4tf+sLL2J7aRSEaQqtOsVf2KjPIyz6AJ61FE7j8afArTKYCUYNxZDnQjGNaEKS0eE9PtlxG2ryLvGuymWFqEx17Tu0nwGaeBtjUuMKxGOPXcPCGvdh3dDsSg3FUG3XEUwkzA2v1OrK5HIaGhlDI5TFCzSZMbc6+m676ERTr0hBCDTzw8L2Y2j2JZkOP3FWA+FLjBaTTvss16vdkGjN4+kmvUHSRZrk37TqKvekdGKzFcHBsO5ZPzaJ+sYnJ+iTGCgmM5Fs0ZptIEbTTBOV6uYN900eooaXw/MsvIxZPIpZKoxhpYD6Uw8udyziPWVzqzmGptYxCM2taqur+3UObdsp3DUUGBkZs61Mn4GoMih7PTfh5rbu4QjSm7SRoMIvJa/MSmbC6tC6+AIt++pOHjk7i3V2ZR2koljT4BRdOu6Lzc02Kq1AzaUgedKwcMwb404QxPRRXrFp6pZKZo0fZjRZO3nErLs5cQDhOHuLijzlRddBTLX27qpJvmLZjb7hTg4nR1KKYE51bSNDcqMzVEK6yLIEvK+EmxgW+YoR1MS2H59SA7Nxx7Rz9wx1tJaHH83UM0sS69b6baP61kBwahnbliEYT9iWJpcVFSyMtZ3V1mebjHqZyAB+NCw4Ir60GquUy693Fvr178fLzL9v7aMI4LaJc07pcW60n5XRtsrFg/RhGjQC3spillrMfxaUlltvCIkGRhi12pidwaHov2gScsfHtNA3zKNaqGN+2Aw2WXe1UkEyGqYUuoNoqYbm2jEv5K7avEVlEPBbH0OAQitUyit0mzU+VKHOYfWn1dfzbN8aMZWtcuuvzv0aKv1n9PSmffufG42vPf4veKEWGhyc+JmFzwKN+7j8GnR+Qn7dxZpTCBRAMlyNJPZdZJVOCEa3LBTqGWZYt0/HostZ5MKCURfCzWC4y8wi0oCBM/pIlaU4692Zcm562Jkdgabwobyeo4lMvFqysZHHrLScxOJbB7Mplah0MpfYhLAtRYKNIolZsUrOhNhMN0QRoIT3Cuze1DL30mGgnUZ0nMFWi9ri+rRXL0maslpT2jaTCjVgHphccEspYFyaONXD8jsNE/TCGaQbWqT0OZEYYrrmnCGZnZynI4wSRNurUZEbHxqk16ON92p2RWg/rGY8SCCsEngSBkEI8PTmFF597mbxqESUL77WF2nijsPafbyTrHEZR+5Fbtu1KrYA9u/dibGIUyekhvLx6Bdk2NbHJYVxYXsAr5SxmOjlcLM6jzLY4s0p9pjCH6elxJKLsG4JROxNBlkC00i5BD+H16aBSo4rVShH5Tg01akyash/MJPDzP/fjmJoYwuyVedMmNScmkHd8y4lHaWgBr+Y2q5MPux5dry226JtFkXRm4GMaYP6ObWty2BlOw+E5O1yah9NQeE2BdhPGVMUppAIWpfBgoWvTVHROp2yUxt6fYh7SWpwdz58NJsVz51aG/Oh672XxT+Bhq4Qtupvv0ak2w3JzQMYZeeaA1tyEipKPaU6KSL9wFGfPnMGHfuyHcOnyORQ0AU0ZVV4h3rHj3Thq+ToFln6KngghmokRFPTUiPf3RpwaD0WmTm1C+bmMLX5vfAdOPOmOLXJtxnZiQwisOuEaJvaMYOehHejGwpjauRctAk8inoI+EV0ole2LrQkKZrPZYBFtM7VkNsa0tYSBToQC2bR5q2wpb8AWTYqnMOYvXLE9oUNMZ21gPWC90EfyfzXqA1P2wzMzL+ErM08hH6vgh372Q3jq4vP49Jkn8XzxMs5UZnGluoRyuI5Cp0zwaaCEKs5nL1PDobaTCWHHwb0EqxoWqkVUyXulXadG1LRN9IenBvH3/95fwIP3HcTNN45jx/YuBtM13H7yAA7u3oGFK4uYnhjB2+69FVdm59xTSKtCf8NvVicfthkpvjpvi74VFLZ5HLV/R0veKCDaI0dzNx0Kt8LYcb7rdNQnY7RFpxyl1gVwFDgQoeORsmxkhwBwnNOlQIOAoYV6/HnAsjD+nJItkAny5J/4s9gEQrsk4NgOfAYs8lFaF9f0I6Xl4JToaJBKiLTBQ6PUxn/79d/Hz3/4v0c6nCKYyfShwFoDkJS+D8Qk5LZGRY+V9VUKzetYnQOeReSBBTo+vbODO7FWZbicHs1HaOZN7RgjmHUwOTGFUCuCOHnR4/WBgWGkEhkMD47asoAyQSidyqBBrcc0TRalT+6EGFbXGhqyoS+gZls5LLUXcPSeQxjbN2ZmmF7EdT23GfC8FlK7OLJ2JphoIjg9PUhwb7DadeQ6DeRD+jxNGzEBo6361qLKJmoEIb2PJR2oOhzDyftvxsh4inypV9Re1qq2hupdDz2IamMOpeoZlMuz+OQffwbVQo11baKQncF7HroRH3jfLchmL+Ln/8KHcOzobjaCGkJ5efd6ybfNFn0riNaKOsAJunvsLYGW04Bz4mMixGg6SkQ1EN0ksMwNRTRPDiqnpaxpNea95vjz2oAt4uPg82UqnddwFM//NOQ1z2LlaKzx4PBO/nTiw85VBiNo9THLV3RNFqt6Dd5dbS0M/c48fQ5f+oPH8Ld+8e9z7MbR0OQwA5RljCCgPeIVMRxncQwLay9m5t9ssQRmr3yteNds5tr6UcPofalTpk4f0cuesmlCejA9iBPHbqDAJTBCoCms5JFOpDA0MIRELInR4TFMEJCUb62pvYsbWFpdoFWowijUbHNt71qvU7so5JBKxmhGLlE7i+By9gKO330EYZ6zWcmng3GzDVmH65PCvfOkMuWjH88ZtH18wpYEFLXpvAU6eKPSaE6pLVUfFowQPCPNJprlouUkTLMv07K/640ufvM3/ggXL64w4RBDBWxpvPjiHL74+edRq9L8pFn5xc89gtXFOeSWr+DkjYcJ0K8FNMSN6u7r7533k9uibwVFeJf9mB9gZsKoX/rJjTf7J8FWd2uoGVDwZ4DAOA40FNkiujQiuw5OdaKi5HwEf5QfSfn1QMs86Py4sYMLV3TxYiaZ/RgtADHjQxSch6Sd0Uvxk+EkXnn+NPYf2I93f+AhfO3px+wpWLQaQ7KZtEV73QGmofDKohK4aoFet0JMW6XG0k4Y+BmK6SgtTB4qss+Jz95PT8uIlgLQzHAKd9x3G4bHMkhlBlCp09QYGCVvMQxlhjGQGbJtRSfGxglgbSwszNkTtSkKvM1hMb8Gzb/0QALzizNIpmO8rqJcK9r+PRdoRg5mBlGYLxt/2oakS83B1V60UdhUCX/c6PqIdVIO77zvVpt8/9LXnrI1PLaTHONuiL2Odk1N4/DhA7jw4iuIFmgissHbNG3rRKAQTeAYweuJp87i/IUcNZwWLl5YxB23H8XRY7t4fh4TkwMEoy7GxiaoFYXx1NMvY2WVHfK66Br12qJvCQVPtSQtIn/sJ9dRvrtsDoZX+tmnYXhpqfjPjha+Fl/UwyT9gnCRwYWFycTSil+Kpkwb2RCKp6gGIgHy6FRHhumLngpWfu7HYAqoNBwltWSKyp9wwcw0aUcyB/g79exLePvb7sO7vuddOHPmIvLUPMSHHmV3NWGbpMqjeVoaEvaybJHAs0wNqBVlGQHgMr8Q+RX4meNPefufEVlXvtKKupEWpg9MIDpIhSDaRCKdIcgkEY+kbXuLNrWCYj6HRqUqGxF7d+1Fs9YyIEmlaBpK1WO2pXKBSNnFSnEVq8VlAlgM52bOEMSKGB5JE8AG0Cg2UVplPqq/gFf8Wit50nnQrkYemEgB66ySoMHMa60S0JzSww+/A1dm5vDs0y/Y6ySau1J3iVR7Jba6B36iA9vGccOe7aiulhEqpDDanMax1EHcv/c21Es55Nt5NENJFIotXJlfYZukcP/b3oZqtYn9+w/is5/7MqrNCJaydZyfWUaWZli96V7i3aLvTLJPGEsw5MxU6R8xRvLT8HTdrHjBicU0x3+9VMpHRw5KmVWO5OfS9yaNeSkjyZPCnTDzguFeJNz2p4rvNB1pNVZa4EdPF9Gc8uBRZN78JyCj08+9LqE1SEC90kAhV8Btd9yJ2269G8lEApdnztvXQyWo8UQa8VSY5kMNcYpfJ0czJ9dFtCngoQZEINHSHcmrXylsP8098dqZosE8izSxMAEsE8aBm/djuTqLaCqCJjUhYg21Bm2eHkGLJmGjWUUqHTetYmBwAMViGck4wSlGP8bXymttpl9tlJEZTeOFV56j9pNEpVZGpVnE2PgoBhODGIiN4PLLcwSrOPGRTPbaWkffup5UETnnJ8CJs32HkMTuwe2YjI8iVGtjPJnBO+96B7JnlpEpJRCvR5COp1Gn6af3sdLUJk+MHcRIJ4l0N4YB8t1p16jxjOPYzmk8+vjXsMh2n87swIP7bkXr4rJN05TYL4UuwVSz/OzAiYkJ3HzTSfzm734Cf/q5p7GYBeaWqphbqaBYqdM8a61n30BznccWfZtTOByVEEk+nTlgykafs0VpGpSMJBxxjsIlgaYA6hG6xdHdWPlQyJzA0UvhBiL8BSBkwimAoHAa4Pm86WdaQ5CPNBdpFhqIEjjTtHTdJyB2rjzMX+LkfpuRktuEOQU6QiEPx6N47CtP4Cuf/CrClQ7uve0uvOfd7yVAMCLvpu2qNnPnuaqmo15B0/yR8tJ/lmn6jRpJRcpRiFwMIjpNCDllIPCUuTVEoAhHW6jXqxgcpjlUyKPRqCFPzUVf3FgtrGA5v4x6R59arplGqXbSUV+esM3gmw0zxYqVEvNWWSGcPnMWmdQAugSCboNgQMA6eNNBpEY1aa35q7WJYtd+QZ/2nP8f+GuRZCdu+w8dmzqIE5l9+Gv3/wTeOXkLnvqdL6L0+Ar2l6fxwMTNuC11GHswgVgohpHQMHZgCjvbY/RJItGhthYLEUzraA5FsX3/FH2rSGYauNSaAw6PYtvh/ZgIDSHV1cprthM50B4+Oa3tofYpI9FeLwk4tGHkBqZdO3JtvkXfORS21aIcb1qkZWAjUOhzWkdhb6lTaLUiRuImBVzAY9tMML0zuZxGIhCyVwQEIPR34OJMEAGIvrjg96SRn5GNI/7z8mAkT8m+ylb8wFfxdM68pEkoQHlZGH+8sp9IR43TtjLmXT9MYNDOHW1qFlJ79ErF7/3672Lm7Axa1TZuPn4T/tIv/qJ9W0up9Ia6bAlxr+0yNNjFnkBUJQiyBUpi2/Nu9WQytY21WQC+esVhfHKY53UMDmYYPYZ8oUI29CUJfQ6oQ62lQr88iqWS+bf1CkUqjbHhIYIwS9TktV7zYNsK1IqlMvbu2W9Pveo0z4apmSRDg2iov9IU4P2jTKNJdXErzkU6yolh58Rz1ESbDaRWi+oF2CbGRkYwuW0Q86XL+O3nPoXaDj2JS+FIaADH2gNori7gXOkMSgmtcm7bd9A7NI9qrQpNwwR27Z3C1LZhHD6wCztGxxEjeC40ivjs7BP4j6f+BP/p1Kfwe6c/h1Ot8+ynLhJsK7X8ttEp5GhyNUoVx6F1s3rSk9pCdfLUf75F3wlEuaFwUnh6YMMx2XMWhYOR+rAWr3E4EmS0bF+Dn97+aUmQVqeajNWJ9gdWvvbpYhNUAg3VmN7ufxK4ltunxWtQhhJ2N1PJuhY4kUkKmoTX+LNIjqTd2JOk4KdQwYTXfCxP8aW4LMdrXX5CWmpVkwDxa//bv0OzQF4awNTkFD72938J26em0ajX7IXREM0G1UUAql0LBUZBdUni0P8n8UQrb/2Fym3qiVo8gukdU6ZRaa6ELYNyqUBwIeiwLfTtduUxOJzG8uoilpbnaVLUqd0kWHe9/Q47d9vGwj53U8gXkRkYNNOjXm8yPI7VXBa5YhYrhUUcOLEbxFb2lh7VXZtUs6bqZhyEkGjRJMxM4wfueAiZReCG+E7ckpzEO2+/C+3hBF4ZrOOrsWWcaeewMz2MOxl248g+HNq7Bxhi/cYzaLK+MzNLyC5XcRMBvVbrYm61QrMKKLJNywS21cYSQbiLX/r5X8ADt92ONLUmfcAn2mxj9pWL4PAgO1ogavBDt0VvFYoMDI1+TAIugZeQ9ERIQk5nAupnEOlcKAc/o0oATMD1U3wNXQ4SmQTaS8a97c40dAyycJGtOKZwSvwttTLSnwsmOT8zr8yPYkpA8/xYOfTthTumeqScfZ4u0PEgNhw5P0XRwsRysYbzF87h1jtP0ppqoEmN6Pa7bqOK38Dl2Us0D1Kor7KmRTZYJ2kAajzKXGQeeipmXirAsM21g8i8CNrxdAR7ju1EqZlHtVlBemAAuWwBk+PbEIukMEqNoFIrEngyqFPzWZhfoH8C6eQg0tR6xKzqpHaw8qMhzBOcxECOAFatVbGNYFkqF201c42gGY8kUclWUdKnlk2XsAbZhBSmNU2qhFovTOGPoLFK045JI6EMlmgOLubm0c4RDPMJjI1uRynWxExhCVWaoJF4Gl+/9CzOli/jfG0JKwTNAjWxFjWuu++/G7l6CZ957GtYLREE2TayaMejcXzwbQ/ghUceQbaUxWp+FduTKbz37nsxkc4gyptCqVhm22Wg743ZxwO26C1BYb17YwLMQak5FY1pWyls6rzTNNYEVvEEUBQm/nNAIB/pAvxxQEkQlUbXiq+fPa0iUrmnVTJ13FoUAxDLn/69MkjKgwdbY6QThseoEci8UFk6hm0RY4xHCc01yNIqM/F9DSLPyWgG5166gE/84Z8iFUuqctRG8rjjllvxkQ/9OGIhqg1t8clyCaZWb7FGOXBtxrsyz/WhQFfS2t1ZmpI8I8moAUKlUbXH4Zp30fe9IlHWg67ValDLWUKhkKU2o3K6WM0uo1wuUyvTVybcHJziq16JOLUmtqvW8kxNTthqZ7VJtVplXk2bx5qZu4TByYyB1BpZo7jTHskY1SsLmlFpoknAnQ/l8ZmVp/EH+SfxydaLeDR2Ece+/16EdyexGF/Ahdp5vLx0BiutPArtImZK8yh26ygyvWZmygRvrfSp8QaTGBtFvlyiBlm1ltGnoWW0D4+M4cVXzmHvDScQp5n10I0n8c6bbsOBoQlElvK4kaD8d/9fv4BD6TFEZfZu0VuGnPlP0kFOgiJQ0XafBhi600h4SLqLK74Jnf6RvJlkpowmgYVKFofhQaYCCx0lsAY2/BmomJ9TnSwPLb7jteKoSP9YXekCvcoK15xPk4Kqja8U3k+WVmqH2LNRLk+pIXKkABMsL3MUOYJgPJLBVz7xKE59/bTtMKh5Hs1X7BjZjh/94IfYUIJSgShBQzwoE2Kejlp1rPkvfSBQRTnNkTmzLK0g1raqyVgU5ZpeJmAdOzGWkTTtKZnIIJlK0FyqIZ9fwvzCDHL5FTSavNMnaPYkVfMmzSXeIEKsL81bLWy0aSjmnaOWUCpS3HkDUVPI3MrlcjxnOZEQDhw+RO2KGpORKu/rvZ70OEDvkgFaOak5PJVTQ62dx5X8eZSp+tRZ9/i2NJ6pncYfzn0Z5zqrWCBPZ9oruNJcQoW1U19Z55FHgVg8FkMmlUF2tUBNTuY6g4Kxk2Cb7RmYwu7YOFKZQXzy+ScxWy3gyvIi5gjCq5USHn/2aVzOLhp/W/TWIak0TjYl3Lptk0xJkC/D9J6SzeVojqdrzxg4QBmPg15HP29jT6P45wRamQTOE88NOliOdxauMSrQ0SmP+klf8lqQctOdXWG9DFleNKo5EWdSuRo46j830mUANkYCBv2IEPbUiOe206DYaUXxm7/2X5CdKyPcjCOdGLLXFkbHM/iZn/mw3amtHSJMq7pK+5FWyPbRQj21iTUDQcG+IU/NQzaFmWT8ZbOrBqaJBEEnHCdIpBCP06TQC5MVmkgEJ00uzy8voN6qG98N3gDqzZoBmAfmlkCGwKC30A39WEeBl47xeAqrKzm7WejzPZqTS6QEKNbCdGqM/gbxpHD1v5yPu0bqLpmUdYK9NmgXrGgkaP7Krai5Oo3qnGZdU9TOCvkCwdGHky821IXCCp5YOY9/9dnfxaMXX0JyZBC7Du1FsVlCenwQxUYJp2bPYrVbsf2RtuitQ2FthuXu0BQODlRNDrv5FAol/e2pFkeZ35tHg1bn9jUG6IVJiq7ujhp4/WODY8zCTLh5weQCkwhv1TbBTAGUcBgAMVzahLQgRiO5NNq3xyUNBEWBcizPvuzgAi2u9BGltvwUtNH1kfFDcloZhahT1wMjWxxYy3fwO//X7yHWTaPTpIlHUMhVVmx+5sd+5oeZlUxTAq54oGnl9j9lm0gqxa6Kl+wGbWWfeu5qc/QuMpkBpDPUcpJabVxh/cqo1ld5rJs2xMZBLKUJ4mWs5FZRKBeYDYWbZoteCtVrHzJTZVapPIGvypG5WavWDZCklcYFaHTFYgVXZq8gmaEWY3WW26RBriLXPv0UY1tF6d2o1e11jTXSOHBkR1WbJ1LIBE+D6RTbqUkTkG3MPrc4bCTVpdyo4NTcRVysFFCsN7GUK+KJV06jMpLGZ15+gWB0Ac9fvGRt5248W/RWIYo6O7Q3B8KBYZKjjubgNGAQCMjcIiCZ2SUthwkJHrbpu8KZxmktVIg5QOUk3KZVSEAZ5iFFoKb5HYGVNBkd/T3WbxJmcis+BC46GvHYO18j5SszSALn55Bs8AcC4Ip1ZYuUhWlU/K1lRxAkusqfRhZmzl7CVz73CIYzw26lczKKbC2Lo3ccxYd+6gfRblZcHZnezC6CgNWfjDsBcYLNIIvHWqJBwdI8kdr0ytx5rObnqEFUMTOrFyPzxk86laI5UrX5myjbd2VlxYRcq6nLtRIa1ILYetSAqmZq2pc+qDkk4/oUM8GX9a9VGqiUqlhdzVI5C2NpYdn46G+D61M/KCmNS6ftQhJRtlODxiJNJjWvNDyNHWvNQKuLd2NI04zcP7gThzI7MZYcotUVQT5XtmEWlUnKeLY8QOOF/21O0TGJcDqBCysLWKGmttRoom4suP7aorcO8VZNodF6HC2aY0dLcK2veTTw6Q0O/ZN5Im3IQYVtNkXSoJCA2TYZlEZ7xE3QkBBqxa0WvClck6hxahC9x80cUJoQlUlg2TOOm6Bm4RJgXUs7ssKNK/tvGMSfgE7HUFTmBkOMUUUgMQ6D6Vw6kWVLPzeMGTHQVGytkMIp1t1wE6lMGg+98yFkUkOIdOMUtogt6CuGFrD/jgn8/N/9GURSTYRjzuTyfOlBvpwKMlAWGFk96NXsoJyrY3mugGyuiUvz88iVi1icX0FbuyISSEaHh0yTirGdZP6trC6iWtHkcpUa0CJypVV7IqbNuQQ+aWpHrTqP8aQtW2jWW4ioP5td1IpVglEHpXIJxUJRTL4Gcq2wRjpXzTR/JXOaZlY1b76aHrZBYia3psqTePvRt+Mjt3wY/+ODfxE/evPDeN/Jkxhql/Cv/9dfQWEpx3YdQkuf5KGipon1bekpDEeGqEmxjQlYkVAME6kBpOocNzW2A8sRmIZ5A2OteLVFbxWKZDJDtgOhaS2STJJAQs60Egk3B5gLZyDlSmEGEGYaaUhQZBm3w8GvcSrtw7QfXSgJ78b2OFRmnWXi/KVN2bySAIIDWyGmMTCOPTIWmJD0X8qMjipbJ45HPRsxX0UzoLRwVw0LE/92N1UU1UGCovrQkU0DVMUiZFodtQfOLXfcjPf90PeiEWqioTkM4nGNmkijXSRWaYK4gO9579tRLtUwe+ESwrJBmJ/t+ywg8s4KFZ9aDF3H4MggirUKNReaHmVqLzWWSSHbu3evvQbRJKAUqP3Yp4zZDnWaNXt272KbtZAr5JGgRiSNUHNH2qhe80L5Qg6heAi53Aqmx7dh6UqW53m7CbSqHTRzbURbCTRKmp+7NonTXsORXB9rylx7DYYwPTyAO+68CS+fuYizl1YZMyFDW40OffdL5d1/6CRSczm89PyXcHrhaZzLncJ733Mr2vMzOBzdhanhFBazS9iTGsMv3PJR3NO4EXcM7MMH7r8b3VqLZm4Ot+w9hBDbJJkcZJPGbVGlZpPUiBomW/TWoEg67YDHBhql0M27UDgNIEhacBH0uIGQjhQwO1FcnUiumV5eJmrOywm4hN3nRV8Bi89f2UoL0usAAqQoTQedW0kKp+2iuJQA3g0pwHbXlVYV8MdCLJznuvYalwEmwU7A4oDIIYHq5jUd8/NoRrVeZqHmSmI0c378pz+C8V1TKFHTCNPM6tqcinuypKc7iEdQoeax5/BO3H7/SVw8fckmoZWXKYE26av8VW/qBuKBZbcYmBpOo9aomZbTaXQJQDWCWhlLq3NYXJ5HpVoyXlSvSqWEPXt22xOrK3PzmJicNABvaq9RZl9t6NF5gzxHbLXzUGbUPiWsFc+pRBqFxRLaBZZTCaGlvVWvQ673fD+FsS0zhp9730dwoDuN6dYAwbWDQ7t2Y/alWeyO7MMP3/x9yFArqdEErFG7q4O8GDDr7bYajh0/jMHBOOplAnYLeJra27Nzc4hSAz4xeSMipQQuLV/AYmwJTy09i2OHdmOc2u32qWGcuXQWX3vlJRTbDRw5fgQD6aRt3Nabm96i73gi8GhbjEBYTVDWUw9kdK4T/snL7vDmQ2EO5laU3gGLgMMBguRadyudKJp/H8u0Jfpr3khmgkhp7RE+M5MzUjr6Kz/xaN4CIoKMTCaVn0wkA9BsW55a8xOleWe82U/706h+TM9w+etPJD89kRKL4mP3gb34gR/7EErtKqqadOYvTTAqc+AzIgWLQETXovBH48SgZAgnb7gNzz31IpoNQx1lqpydE1iKB5pOjVoNY9vGbR2PtQ/9ZbWWSnkCTsHy1JM2mVmaiK5VtShwm03kL8wtGPDUGnVqVowTDdnWp+FoGLVmHYV8HqlICjPnKdwyX1lqWW+nl8JIhOJo1LV6mbyZ20jiZY2S1HGOjOxHehEYWKAmSs1OWlW42sVodRA7mztRvrSMONt7eGIQq9pVMNzGUrWOs9kcAbuJXHaBGlEbN91+Ak+dfxHz0nbLEdwQuwFvG78btZUllDqzSO+MIDOVxKml8xjYlcHwjjRevHyGmlEdu7Ztw/bBESxfvoSKvbe1Ge9b9J1IkYmJ7R+r6VO0NFvsawkBcKxzwU8kgXHd70wxN5DXwk2Y+N+HSOzNI8jLaTIysQgEdAYMAgML02Q0JZHxtRWDe8rlZmR8/vovDcK/OCrAsTQkyzcAJwHKWt4MN7S0APf4XJoc/dyHCoVlqn8Dd9x/J3Yf349io2KL9VLRhAGftKcyBaxNcyjUrVO4nSmi+at6pIyb77gJp58/S/OmiZjAI0RtjYnsqxzKn/G166KeTg2PplBpULMx8CZA1qkSNPXJnQgGB7RyuYbhoRG0aH5MjVHLqbYwPzOPkZEh6lxt2wlQgFMoFpCKJ5FbXWacGur5JlZm82wxlkulqF5oItGOI9QMo6HX4Nkem1PQNgGxqhiKpnFofB9u2H4QpWwBhcEslvOrOE8QyNdLyHWLeKV6HiuVZdaNpiC1QwGnnmRV2N4rzRrKzOjDP/PTpq2du5QlUHYwnp5AsVDGrXfcgTrb6blzL+HszDmMNIZw565j2D6WRnSCbTKSwvnzsxgcHsYND5zElewqyoXXuwfPFn27UiQcjn3MnlZxsOiur6cNbh4mAA0TVndwY1PCyhHFIPvKgh35z4crSd+py8ORS87/FGR3zfQGAprfoR//FN+BnYjnBBIVZzwJzXRUcQJIhimeQEarey2FQEn+0pJ4dEsDGJf18vNSHpxcISxbphf9ooko7n3ofqSneBcvZjE5MYGYAZuW+bepbUjd1+PkipmEBpwsLzrQRblZxF333YmVpRyW5lZYToxmF8sjbwJHPUrWqj89jh4dGyJwtG2upxthHgxrE3hamgvTI3ryHiVfLZpYw8MZtMptnHn+AgZHBpDMJE1j6lJL03xQjDzPzl5GnACZnafZU6q7p1xkuVVoIR0bQL1CTUprIvr64vpEjSudwYPf8yDmcgvId4qIDMVwcOcBxEoR7B7biSbba5HtcaGTpzZT6dOZVIb6j5CaiuNBtudL51/BmYtXCOY1LNYXcKZ+Hl86/1U8nz2PxXYd6aGduHHHSdTOl5AqJ7D0Sh67hvYhU4+juJjHUy88T7NST0O1XOC11mGLvp3JfWtOi7MIPLobtzp6rCxtQRoF1eMNP+t2CpME1YhCo536BCDBmONBxo27FDRQ9DU9aIIqoWJJDhD0k7BpspTgZ9cECN1ybX6IqZWJ3vTWqXwMOFi+M1XoRz4MaAguZqbxXOXbANUf+dPaIfmZliQeeqAj4onSsv6xdARj2weBWAv1dgmlStY0HDPRGE9vlespk/bOqdZo5pAXbWtRKbeQGU7yLn8eb/+RE3j3Tz6AbqqDVsTVSV8M1YSx7dncimDm1CwGotrqNOFASft0sc4tmmq1Yh3VXBP5pRLKuTKW5nmnz5ZRWaqitFpEp0mQbTRQLBWYcwsruXnbZiMeTpC3Gu8kNLNCCTQINtryRN9D09vrrjeuResaxDS1y4V5/MP/+M/wbx77DZwPLWOsM43oSgpdmktzi0sYnBhBOBGh+cO8pT32SG3l6q0XhfW5nhp50apl3TP02RvCJkr8n+9WUAw3cKG0iN8+9TkM3HEUzeQEGrkkLj56GbswjcnYJOucoanrVkXLbdF3PkViieTH9GTJhqW0Ars7q4M5gOi5sZ+13F1e3umqp/EEvvo5USUJoKTh9GUkU8C0DxUgc0rgpXBG9WHKw/4ITAIif6frAQt/Vg75VJjSKDvj3UDL5Wd5BOfOV7wJDtd+MpkkxJO7xzC1dwzdZBulKrUJoqfMOr2aEY2F7MlTN9SiiZNFLB5FoVBAnOARDw8SVFpIpJso1Zexfec0Ricmcfb58+QtrkoYt5p5ISdWXpXm1LY9O5BjHvJT+5j8UjHptkJo1inSdX1RIo5muYPVmRwyE9J4EjRRaqjRtGm0KsjmljGuLUFXqsitFKihxQ10mjT5RgZHUcvW+t4huxb1h1qPsp5aMUSQY1teys8hvjuKow8dxZcvPYnncmdxtjCLpWaB8OEAZX0ejvZu346H3/Egnnz8a7hwZYntKA1QNyXfeyL2RaiBoRRw9+0H8NTMC/jEzFN4KbKEZ4pncamyiGpXUGW3LkuxRd/5pCUSFF7pNzrqn/lzMFD4JfQSePN35xL/fqdFbFprYxckmyOyE/4X6FiA03IUIqH350ZWKBkh4ElN0sSptB8bZ0wuUPHAptItXlCWrr0206O+sJ53UJTK7JUbkOJ1VFdqfdHBOM5eOYN8bolKoL5f1aaK30CB2oXethdfmUyGGkeLZlELg6MZrJZXCARF8hVBDKMYzGxDrpHH8Tv34db7T0BfDNVjYcGOaq7lhDJ76tkGshdy2DWyC8lYkv5h3tnJY4u81LpoFij0dMWVGnKrmtgGKpUKLl28gFa1ik61Dto7iBHYQu2obbYVShAcowQsPbofJEgRhKShudvARlI7qJE3CrTzl6mqU69haI+eUJI5xZvIdqtYaGVR7JYJTi1xbnEcSdeV0yeWB1Ft0ryiuaZtXUPUoN1I0CgIyBWHkaEhtMn/cn4e0U4d0Zb7skaDOlVHWtWmddii71SSemMCZutpKOQ9weTBtAwzTQI/ntvcitIETsv3Nb/izZFXJUVjUTaR3PezeRfJwKuNLxZhCxTlyLcAQI+X5Vp67C2zjPmY4PC0b4hvSuJYupfVnaZRrrSMuZUryJdzrl4sQ4se9SKpXhUJIY7dew5gbn7RnjqNjg5hNb+Cal0riRM0BRNIpoawlM/i3ofvwdiOUQIbQYHmlJtM1ryY0/ZyV3KIN6MYHRhBPBU300ht3GmybTUlQyBq1Jo0v/SuFpBbytp5frlI86WOOs0P7RKYX81ZfZPUjjqFLsEogYHYEFZmVwyovba4Rqr1qzW0J5c2HtO35tsEXTeX5kj6qZ6fCWh8GRpH6kimSSdYDLXF4Ma2NjqCd8zUCtR4RTuoJWoMlAXwvDYd3M0D0G3kf4u+0ylc553SmSvs4ED7sAMHga1S5k/C2xPgAIRscZm0DQ1qJbA/B1w2l6N4imrx3cBRHra1aP849SPyGmNL+Xlw8j+Lb0XoxA1/EwENVLGjH+uknwTc8lBdgvhK2++0sFFbE0ap7lfbZYLGPPKlrG3EpcfQjbqbn4lEqJl0YzR/Uti9cw/OXzxHnKhTwIBiddX2PdZjfO3tPDCRRjNdxQd+9mGkRpIQpugJmohGFf/TgwJ59tnzmB6fpoYySF8KKG/uBjrijVVtlqjBaH6D160KgbbawtL8Ego0q4rZEpoVaRwSfS0YJEjS9Ns+uh3lpZKBlrXVVaTGFg+edK1O2cy5eKl0RhWgZuVeCXWkFhZM6NmcND63bYmPEGN/1MkzlR4jgWCSGtoANbGRcApDBMgMtcE0x97hXQcxP7OKPOukPNRr7Bimsud+67jdou98CttLm+x4e19GE7cCDTORnEBraElwZQpQsjV6KATOHLInRTJ9dNfSeJN0bDrQ+ygQqJ5TfPmpWP76AUY/+fWThqQBnp6GURD0E/m0ys/BkPv58HWkUeydWBfoMl2E6KBFfsVaASU6vRCqO7LqKGytVmuo1fV0BRgfn6ApkcG5C2cY1kC9WbQXP+s0rZKpGO/ceUTSbSQnuvjFv/7nMTg+SI2K7WXvVwVtTjUo3AnjzPOv4NiRY4glYtR6XL2k7YSoYTUIJgYgbAZtu6HP72ij+jbBMK75nBqNkTo1PmoimWQGxw8eR3GhQK0ozzSu/j3A/QYoRd7KpZI9WRIcGbEOCTbiCDJ4297bccfukxgOD9snhERx8lvMVRHqEJbIgr3vxd8Hb38v3nfj92BPegop3hBu234Quy8PYPyZKO6KncTtw7dhKrKdnGs/Qu0UZNXforcQ2eN0ByxXD1AJ8poAkxROp7i2ybu8BFL0s7QbxrcHrR54CGiuQ4q7kVSWkdIaSEhtZ37Ksi+6pdW12KHGIZ4Vb93ks4voBDsAPYGO8R5tY3zfCCrdIgGiiVQqjcnRCQpLHGUKuu2BEyUUUVD0LSjVLJGK4OKVV3iurSfSCFPb0XogPaaStdFuUZuM1FFqzuLOB27B4lwW2bmcAUiHqo20xg61hEapgeGBYYxMjWJxecEmmEMt1kCPu4R4uhloHZC0RWZM7LL3ufQqSr2q1y+qpiUd3HEEZ58+h+wsQcfMGbJCfq2imzpPauOgnTelLu66/SbGqOC5F0+jVGf7xgigzPuhI7fgvQffgcRlMlDpYLmRQ2QohG0TA5gezVDDAV55+RxN2AqrMYQH9r0d7xo+hvzLp1BI17Dv+E24b8fd6GbLuLIyh9ZgBjO1JYJ4iaYjW7atr6JuAc9bjSKRSPxjGnM9wewjCbP/iXogIOJo0ICQ8PCfcwruG8+WUoLTBxIehCyv3q3TkS+nnxTPTy4LIOTsmmTAwl+PP/LiVjSzLsaOeHRxdW7xFJXOHv+rypJpajThWBfbDk2j2MojM6j9ciIYSA+aFlGuVm2lsDZs1+sL9toGf/FEmGEFXLkyg1TSbV8aZqRCqWhAhQhBKtKhFrRsGtH+gwdxZWYZ5RW93Z5kDmJSa1OAlaVl3H7f7UybR7lQZkEMJWbIOjO+tYtg8IQvGg2jRTCqVxtoMV6j2MZAaAQLZxaRmyuwUmtzKM6JVPFrUX+8q0nNdO/bTqKQX8bpUxdYnyi1XS2MbBMoV3Dn4Qdw17absDRzBZOTwziyfxs69QL2bZ/CeGQI7YUWdkf246e+5ycwlA9h5pnnmCO1x3gd88Ur1AajiO4k+O5OY3poFLfvusFWSVfqVay2aE6KAbF3vSps0XcU8QbNHmXHynSyp0l9pHkDTxr8zvgJzB9qOjLL7C103ZHlbHJoLa4JjAaNXB/J3yBDaaVt9JFART8jZuknsz1ZngFZPMbxTnGl4SiOgVQQV2UZP5JiVYnOwiTYCjfTUS9lag1TFDUe9aJlvrBKAa/wukATq0Azo274WixqBTO1H9oAO7ftRSwSxcLCgpWpd6kisTDNNYIP7YsC07bZxtn6KoqhK7jvA8cwsCtOrUwaj2uaaCcKrXg+9cxLOHjwkFjutZmZgXbu+KVVRzOL5VC7SIYHkKSZs31gJwqXaF7NybwyOCMR+JTAGucbIWcejg1MoFlsSTFk84khOvEfjdtnaErstz2TRzBVnMINkRsxUd+Ow9M3IR4fwWKOGkz4Er7+3MdRoQk6tfc2TEy/HanyboxhENXoAr76xONALoKZ5y7i8UcfIyAtIhuqYvvuXSyJPf2NVmOLvq0oEglT45F8Uhjt/alg2HrywttPLtb6eBupl04Dpi8Ln9b/FE/A4IHA4npnh75wktL4a/e4n56SAx0D50HH/8x/M7IsNXslPppIjiURzgDVZhmNVgMjmQwGMwOoN/QqgPLpIhpPIJsrWBnRuEBBL5DWMD+3iOHhUXLGaPSeW5ylaUatKBlHqxO2dT8Vgk8iEcKOnbtw8ZVZgo0MLYkxVSlqEIViDkdvPoolaj/1cp3YoQltbQ5Bc5F52ruuVscwJsbHMT4yiXKugoVz82iVCDRBfVyje9CRpwVch6QjuolhGp50Gg56K123njCGkwO498Zb8fIzL6BZ6mD/9qP2UqrAM9oJ4crsPJ669AxSUxmMb5vGI08+xvNh/ODP/xi+ePor+NPnHsPLjTxeKs5gtrKAy7nzOLBnJ46M7UT9chHRQgInt92DwoU6irk6WkNxvFRl3OYK8sUCYixDPG1hz1uHnKnlFRvdUcOBuEp4pcGoxwPSwPRHf24C2UdBajdK+kaKNI7+dJ68n5VFUlpde41JfPTyYVLLW6RDcLruXNlvcE58gonWoBwjhlG0zXTS1EwyHUVmMomVWo7t0MFgKonxwSFUGxVqSyE02wIoajxlajydKqI0taRLpQguV2YXUKxWEB+IoNRYQqtbQolCMzIwZttGaJFcM1RGuVVBLJFEjAi3eGmZfCtH5kNeOlShRkfGaeoNYHFuQezpzmCT3uoHN/EPJJIxm1iePTOHqr4h3lIneRdUunctt5EsZzofTtAJ09HsS9G+e+9Nd+CHb3wYx7ETd43egNunj+OFJ57E/NIKuvUx3DV2AscFftUEUtEJtKJVzLZm8PTKKXxp/hmcxzww0MJ9992JT3/qM5i5vIB2Q21PTZDtsthdxZOLT+PxxacQH09jiCD61TPP4MniKbzUvYJT1csotmtsG/YY20fdLxjdorcObTYq11Nw4+wJLyVEmoato+HPHlv3uR4wvEaS9qKfJ4HDm02O02CtkNjzskmn/Xnk32m1CAa6x0cR19MmymW+nKfJlGPlOzSvVrGam8dKdo71rCFfyhF8mmg2WefwEIbHd+A8BWxp+SJK1QWEE01U2kUsFVZYuzjbK0lgo/bUzaMemcf2IzHsOjrOvNgGmuTRJDDPz79yDpl02nomNZHCyM5h+866AE7gqKZqlFtYvryKNk1Cy8DA63rk21RHDzie2OLU5CLhNiaiKfz89/wEHhi8A6Unl1BfKuLZy0/jqcWvYXgkiiPNCB4e3oeFSzN4eXUOI2MTmEqNodJo2BK/ls2nqS9bGNlGQNLLowTpOnnUyLAwsctoVWqKK1qBvTuMwXsmcTY8iyvI8ldGjbm1qIGqzspNboveWsThxgEvcPG3FH8e9LbCpXX4OSDTQN4ACbhM49jw65FkoU8mbIL4euRlqN/1pVV5VqZGeX/9FE8UFG3lWF5hZJdzyEQzPLW972gaVbBSXGa9qyiVV9Bql5ArzFNwKqhUsqjXa7aAsd1tYGp6EuFODLMXC2iUqLW1CGH63AzNthZFSU9nuqEEy4mh1ikgNFDB9JFBewLU6dKs0iQGAaBWqaCtPY3jwJEbDmNkxzDjEvBpohnLrEeHJpqZmaLX1B2+sXybrm88fTo4Qqf3Uz/1+CN4dvESltMtnGstYzlWwOChYeRiOVwZLuOJ5mXk4jKxqCfRBB0fHTIT3TbOp/MNPTU1juUVAvEK209xVRJ5tbkaRtFXXcXFDccPYObKWZZd7XG1RW99ioQjsY/1C7kBTd9PtCkIaJRs5jxtEIhevgSu/p/+DOR09I4kkFK59rTNF694ov5yNiGl1U/kXzqVs7Uz/Fm5Ikbxa2qUud76To0m0KG2UkMdLd6pu50a9IkW7cejx+baUkPSo1W82g1Qb6k3O0UkFSdbw/zlAtLxNFKpjH2yRs+/wtSYbI2Q1Z1Ao0l8SuNgcoSmyiAWL65YvcWxVkvrp1e8vu+HP4CXXjmFQrFon9xpl5jO2kgGooDcz8i8SoOsI8X1Dapz19IR5q/P08w3sng+dwEvlS7jcnMRy60iTt5+AvsPjOOVxYuYWy5iNDmEcriCR0uX8PXcFVQ61ArJiduJ2bXthz74btTYZl9/8lmUtO6oF+J41Y4E+vrEB97zHrz00ou4NLtMANYOPhZKF/TRFr0lSQ+S2cXuJ/Kagv+JfJiRH7c8Km1/XP3kZwDhxrRRf97+8bbF8YDzKiTR0KJBt7m5K8f/VJ6F9/16oBP8PMmkEwBanIAPA4FOG/bx3EYUhcUa0slRtPUlTSoe+VwX2ZUKATOCXG6Vd+YyCoVFyj7Ni1oZzQZzbEYJUHVs3zag16+xtNRAsVJGuVK01yoKpQZq9QbCzDBJHvQYupuIYWZ5EVeyV5AY1MSu2jNBTSaC1ZUC3vm+h7H34H7UClWMxsbQIR+2WbzNMJvSYM3nIeS1k9pDqeX05EsT5w3CrHY+pJ+K0RM+mpENlqDFe81WFJN7D6MVzmC+WcAXcs/ga5V55JiqgTxBWm9TBf1q7Q8MT0xjPpdH1cAWSLO9owJ4LUKNEXxp3k6MjbICHVy6cpE50M+0vsCR3JSyz3eL3koUlvlkj7VteLwGUjSNC8krB89rTheQtIseiND1gOg65IFkM3L3aw1oXsi9TknUojzN8+i9L20hkb2SQ6hGCIhoA3KgVG9ifnkFtQaFs97C6moB5VKdJhF1olqV7dBEi6BSa1SRGo5jaCSF0kIV1aUWQgSydidKzadhK34bWgMUo0bFcorlMnKlLDoR+qXJuPimqaK2aRcaWJ1ZoZYTQaVcwdLlRbd1qZpapmNfJSWwb45w+jx83r6jRW7/Z23g5SHBhTvSlV5rIOc8Y71jYSS1vzLNrFqpSqsxgqM7DuHg5ARiHG/Rlm5YYewcH8Hi3EUCXQjNEME4ojoyNzoDHWqrgYG5RW8xsgfoIj9h/LqIY0ITyjbRHLjeBK5GqI4aPzaMggFNP4srU4XC3nt3yylXZoptnLA28nIhCs4N9HSurMW6l5OAeuWKj75wluzSBtTWoGc50U4YnVob+Zk8BuMjNtejp02NVptAof2NIygXtM1oBYuLKwSFEpYX5wg8ddtRsIaygU+n2EXxYhW1lQ5KVQpiJErNKU/tqMs0FGCC1sJq3vZzRryL5BA1Hf6sL4L2W55bRLVYs/U6ri1VyaANrdK+0eS8/zdCPp+gcfvaJ51O0tSsoFqV/qNY0jJ9fGnM0ptcE4smR0exPTEMnFrBT+1/J/7xPb+AHxx4ACdLU/jA2Am8f/Jd+OiJj+JQZjeWzl5AtwJkCF2ZVhLb+dsR2W0aqD1h1XTbOr626K1ADg84hrSQUHfbN0QaE95tJJMjByYm8LyL2cAV5G2i7civ311rvPl3qK5F3qzS8SqShHgnqWE2elyuxYMRjvTVSzl0ql37KicIGk3egYsVvY/VQrXWQpGmU5mgUKtWqP3QnKhUbK+eOiVoeHSAamSImlMT+eUO8jSVyjS7Wk1qRgTbIgU4m6uSd/JPzUB73nhMEa8SaZG2LtVWn9pbRzsZOoNSYf3uzQIdn9/aimdXlgOfwaGMbcam1dIev00joZPuot0S9VZVLOBlbGIS1WaX6aZpVQ3jmSdO4/kzF5ClmdoM1bF7x3ZMp4cx2qHGuHgZbz+8Hx+59V1498At+PHdD+P90/fixuReJPXtIFqDrqQteitRJByNfUyDzCGQAwk36NbODThMKPq6X1F0qbHZ70R+HLtseGAemuQl2eQynbvY4II0it//25R8/j6tp+C8Bzi67see/rgiXmvlsKuhzC0KXpP81roY3T6CcrdAjUjzMozbZjxqPc1ah1oQZSJ4f6vRKDvtjUKYjCaRnSuhnnUrmyMELk0uV1uauqUWxDSVSgvJSIqmVNo+kYNyhPEZ2UBaGkQb+47tw4HDB/Dlz3/ZQEhPntYq7dtETPW7N0psZQKh5lYEvGORYdy562YkqaGVWwWcvPsYutllvPDyBVRoJgme7tpxBL/4jp9GJhvG/cduwa3TN7FdWijUsji4cxumqfU88uQzOLjnGG7aeRST23bglZmLWC7nkVtYRZpxT+48hp3JA2iupvHY0otYGVrF+fxLOF96BcVoHblGjaDM9uBN6xup3RZ9+1EkjJj7rhaBQT9Rv7CbAAeagYFHEGRxXsdo6OVtmoUGuV2uHQMyLmxC0v1EpvkE5P39+1tXkaLSqQxbLPgaeLS7t+pvByamEDb0obyRFOIpAo0WswkUtIaJ8c0E1EJh5q/3pmQt6iN7jU4TqWgazXwHxXm3F4RMNb2z1aLGEKOGI9I2oMlYHN1GGIWVCqK1BBorTeYj1VMsd3DDbSeoOYziq1/4qmt/00SEoOJgo/vGSd9ml2a1c3Aaf/37/xKONHfhA8ffhdg8wXUFePHl0xhJxPD9d70Ht6fvwHRxEMe2ZajprGL54iLq8w0U62XkO1mMjaWRK87i0splfPn5R7FQnEdT71w1cvhz7/hRjDd249C2mzBTWMTHn/ssLkWKBPsB7IjuwY7kLoxHxnBs9xH6tZGt5mxO/c2q5xZ9e5C9nW5nfePYr1424ZWHv9lq3OtIZ+BhXu4n8n791AtXFBdtbQwpenBu5QRHfy6yq0BL8oCkdO7s6p+ox/daNgGxTjLPnPz3yGkZjEx/laGvXMq3UixhckoL4ZoGuprrMWtUAMw/7Rio9SgyUetmajV5ToOtEUP2cgVUcagR0Zyyx/JAMplGtaovtnYQDyVQzjfQqrO8Why1pTrzpEEVchrP7ffcaq9bPPnIkwQeFeqZVqNtdOtJK7H1lnwmPWD11UbzqlcQSqdzpQvyFbBTK4uy/AmMUJu5BdtqI1h44TLe88DDOHvuAi4uz2EkNYyVi8soLZVoclZwafUith/Yh9TQmJmTL1fP4MCde5AerqJUmEWxWsbI+CjOzV3BlUoerXgXz596GuOT2zAwNYzHXvgSuahhe3wCP3Ds7YgVW3h67hyeLJ3D40unMVtdpqWlJ2+e9y16q9Aa8HjSWPQajgZrv5Cq/wPnwcmThL0feDZO4Paf9oCKAqGJZgMUCacXDpXpZcpnufH8OmTlmpYgUlnKN3DrNCV/IuHjwQCF+o80D81JtVqoUfOZPDCOWrNq0ew5HqNpjyotiNO31cW79vHRlIRYz3QzyM6W0akzr3AM2upUn1nWeaVa5zUj0ZyrlQh5nSQ6WabP+1dKHPDc99Db7NvpLz33EnlhrmZqefKN4Z0nByRqx0QiiUce+QpuuvEE/vDjf2D+rr5qj6vTCnv0DfojOw7hPbc9hNmXLxK0gC+98BXUEmUcGN+OVHUIzWIFw9PU2LbFcHGpgtPnFjExNobpMZpSi1cQGYlj3/gEci9cwrbQJMaxA7sTe3By8hjChRWEo0VcqJ3H0Q/cjJcqZzBfpLbTGsYnzzyCr+SfwYXOPGqRKmvSIBA6E0tdtq6aW/QdTzaar5qE1fj1JCGRY/A6MAnk2U0vBut3RBwgfgJ5HQWXBi7641Emi4FV/8BS9r7MoNx+cqK59usHu3XUK54npuXIsWI9f1FQsC2jFVM6Z7Fhfb2K1KYmMtdB/qkCxqPT6EZj6KYIllFqKVSKNP9QD8VRpCZUL0UJIFE0CzSxUiXERsVbFLFOAuFWmCDURjFfRqPGcjpRVAptNAQ2xTAqC1WE9P2rLkFKd/hkCENjg8jnsq4N1Gb6EojYZZl6+z1M4I9KMZNaFTxT0uuzUa2T4fUHP/i92LF9h724OjAwYH7T27ZhYmKavCdg27Sa2cv8WC99nUJ5P3PpOXzmuc9jsb2M1eoi+a9hKjSAaDaF9z/4PuzfeRgXr+Tw+KnnUA4tYy5yFv/5ud/D//rkb+PlxkU0KjXcfMvdCE/vQmVgEOdyS3h26Rwem30OL9dzWGAfhMYyBKAKcvklnMrN4POFR3AGl5FFibVo2tqqJsFcNbPu15iQ26K3DIUiEe0B5+62EuQe6JjkraeephL87NwmJe3UqDeHEwwUpemBFfMU2PSuRQZEul6HCGtkwuZOe9SX3Kiv/B4pjgetjeEb0/cDrYiD3t1mSZrAiTcxcXgM8d1x5DqrFIqG25hd0zgttpuAVu930ZRIpdsYH0ph9TyweqqBWJJgkqIwxdjGiRAiSVZGbdSgwNfjaK3S3Mo2EOpoQ3iV2UJyKI6//ct/E7//e3+AJz/3pM29aOLaKkITSi+Z/u//8v/A933/D9LEqSKXXaEWVUej0cRTTzyJZ595Bj/10z9NBru4MnMFU1OTKJbyBLIcdu3eifm5OTz55FMYHBxBmubY888+h89/9jO4Mn8BCX2yudLGR9/1YeoqY1g+N4NbbqDW9PlP4ELpEusTx+jkJM2sGSyUlwgOeqdKi/+0PqmOe267GX/+Z38cv/qr/wdOn52jucV6h2zZJI+M22nh3Q/fh6NHDuC3f/e/YWGh5Op1Vads0VuZ7F2tfo3F3gGSwGosBLKnOPr5OP3kTST7yeSgeaJPAfcen0uIBWIeyPwYUxlyJuCbIYsF2pWRTpWHBxNP9JfJZrwxTEfVR/MuBopBnHVuI3n+vPOgI+oQJJpxLJ9eBRY7SDdTzJtgwihm/ai9TOGgVtMMo8nbtD5LE4vrvSzqLyGCivIjSEXr1CyKMXQWgXR1EO2FJlorFExqOmo/9YIY1BYa2mC+WChYnfTmuL3uIY2N9JGf+Em8/wMfNPOtyzpWW03MzM7j3MWLGBgZxv1vfwfBZR4zl2dQKhTte1vxWApDw8O2l5CWThw6cghHjx3DyZO348Mf+Sn86r/5t/iRH/kx6Kuy9UgHv/aZ38Yvf/pf4un2aQzeNorloVXMYgkv1y7jS5efwnmCTom8asWyZmHcg/YuhseGUa0TBKm1VBotW42sb0V09Yka2aekPdt2YHV+Ee1iFe6tuM06ZYveynQ1kpCktejVBK/NmCDztxlJYAwMOKYEQEorP708aSAWjClpPpu/ZNoHMCxCQmETwBQ0HZXfVSSvfvdNJQo8zaVYK46Fl5aQbNFE0QPlBHmMsZ3ULFZ/MkLw0b7xxF5EqemAGo40JttMngDWrFD4qE0MhjMozmRthXJMFSBIr5G2VE1aO+XyeS2Ocb607fQZoltuvRU/+dM/gViMIEizb2AggqhMRYp/vVZGu1FDtZhDtVzA6tICTbocMklqHAI/gnFZa4/oYgQ2mVb1Js1E3STI65//ub+AX/47v2KP+bvsf5k9jckamjuKaA6U7F2uZqSFFs0+KmHiypx71if4AY4cPIjl2UVUV6vEXWqCFkUb0rsp/OFEBLv3UOtaXkaZNyVhthZq/Bl05BZ9G5HdbAQKBgx21+I44YAwkJC2wj+v8XjycfXzaUVmZHGAS9uRl1Yx+3iWl0hR7dTn1zfoBF4crL5cr0kZKYqE3AY8Sd7Kgvkpvl778Gae0tiktSL5+G+YKFChGlp6PYQay8LXs9jV3o7RRtJAp5lhDCo30mx0V29Tkupsg/BQC9FRCpskT0DEnEJVnha6KMyW0KGp1WGFbIsxA1cxqkqFMb59ErVIFyV7JYM+Ws3M/tAXTH/yZ34Ku/buRnIgw3Rh++DfxNiEPYlr09TSE/s4+Yqo7ct6PyyEsaExRDUvxNw110RWteOqTRt1yXBIr4/XQqg1Izhwy0kcPnGM5ZUVG1ODk2jwVDu5ClpabQKWFjTS1iTMsrU5hML00xQRgXj39n1YvbiC45P78N4b7sa+0ARuH7kZ92w7iRGksG16D5rVEC6/cpllaiM08kKtiAOHZ1v03ULhfo2iJ7T8GZysuxNfg2zwujT2kzrNLO0jfyKBg1wAHJtqMBvJx6XG9Vrjqzzxbq9sfKOkInuOAEEQsyOzbtKMmjl1BQPhIdpUrKMW6jDYtDvd4XmpeYwoQUKfRI5oXoee+jqozB00yKXimua3mbB1MT42jlKphBq1F6OgDTIEm527dtnHBZtNQhbz0EZhcZp1sUQGo6NTiEaTSPBcj9NrBK7s6gqScU0eh+yzx+ph8afy9eloaaa6VhGsIr07GKG5Zh1LGh0dsbfspSWpRzWBvZ5vnrMNwi0tPExjV3gEkfNRpM5tw86FEzgeOYzJUgP7K2FsC49hKrkLQ5fSOFzaiwGMUlGMQp8zjG3WFFv0liXej50gmAt+Mqvc/dGRAElkq3NNwHQROD9g+q95tN3ydK6kcjqXlwmcSOqLBnGQyMezp0t09Pb8bEqKqywCNr3Wpfj+3A5Krrivh5TGOx0EHJrr6cQRacRRXaqjne8SfNJurQ41HG3M7lstTHNRuwRGkmzJOAGHYJCODqFO86PbJDN6XG/My3nmgid8PE5NTSGbzVIrolahDMmHnpEViiWbt9FnZqSR1uo1hocRoyk1tW0bBoYHaU2FbYI4oc87dGvUklpIJrsGHppjaVFTaWoiyhqHNxiCjj7RLHCtElyWl5dw/vw5hjkaHqZZWNSLsQ4EgyYhOb7dNbWmcAN7th1EOzuBUGkQadRQqD6JI4dHsO/QfiS3j6JK81DbvX7hk18CyiHsHdqHVHzEXkkJemyLvktI2jIpkDKd03ntRSCzDmzWRt1rpyDrnrsecSxrAZ2Ex2TyzaCgTM0dOVl5I0OcaQg+ellArxSgHsbSuRVkQhlE2xFrH7EsbUFaQyaTtMfhAoVEKoqRoVGUlvWZY6YVSClSjwQQ/B/Wzj2O2WQ6ZZPAKlZgpOUJ0v40V/RLf/dv49FHHyU4nLcvp8ppMnpofBjpwSRGJwcxMBi3+Z9QuEKwKdJp7RC1GuUhk5EgI21WnwjWeTKpN606WFicxz//5/8M8zMXeO14HMhkbHFg7xZg2tca/waWUZp5tJlSO5KoRs7gxA3juP/W+3HX/vehNpPE0uUSvnL6BTQbVUSpgaUiVUyOxbCbJtbN0VHsSE4xp/422aK3OlG8Ix+zwW8uID8GNgOKN3V8+EHMIw/erLIhbl5X/0wQFS7ehCFeg2Ja29CrrxoWh2RzP3SmbQVlrCeh6vqKyXSToLrvhvFagOEKtKdZ7XoTmdQgUjSfqvWqxU0RZKJxmiqjGezasROrszl0y3HkzhfQ0sJkJe9RwBzJ5kkUqIkX2hz3v/tegsAszr5w1uaV7DtdDNcCv26zjU98/OOYvXwZu3fuQiqdNh5iaq94CcXKadSqp1ArnsKF848gnilj254xrGaX0agvoFbW1zAaNAVT1IoGEUslUa6V8ad/9HH803/yj7C6PMe6a38hcdbBA2+7DaVyFk8/fwrVhrQymxak0wNyEUHRzM0O3v6OO9GJV/Gffu830Y3TkBrdS0BO4MSxo7iyegFToZ340I0fQpgA9HTuGTxHfsLU0uKhCg4c2IPlXM6AcbMechSMFXM6194/GhP9fefDfZz+67U236JvLfX3WEDsnEDzcR2lEdjnvll9p6xl7mliWUWxfJlrtoVG369nRvWIA4pCr4OtEfKT2N8QsRzNfchcZN560bMfFO01yW4S868sI1ymAEfT9O0gSeBJU9sJR8MYGRxDJj6E5ZmcvdXurCrxHlTOJlSdU1p1RZhCGqMbGxpHKVuw2dwQbTi39b0WNUpT0Qf9QvjkJz+BD77vPXjnOx7Ev/3X/z9GvEwz6gJaXTqcRzc2Q4Ccw8BI1Uye1dXfxcrKHxGYnkS7NUs2igTDMn7jP/4H/OxHP4Jf//f/3vYVUi3dPK/qSe0tnbG5onbLtatvhfXkwGLfnn1YKBQxH23gP734CbzYuozIRBIf//zHca5wHqkjUTzWeAR/dPlTCNF/z74pzOYv4EJxGU++9BKaKoM3D/+cbD25kh0pVAO0xTM6Aba1oXHf5zaSN281pR2nk6anr57aLJPBmHebCMYWvYkUaDz91N9hGzuyP+zPiDTG+p1IbPSdCxNsnoUn0np62k0fbbxeTxuHmb9TkpjMdgx0p3Smb3Gcc6Bz7JdW80gPJJFOJ2zVcDwDDE0MYv+Bw1idL2DuzBJQIW8dDWcNaPHH/MmvytDPJojCzgTSAr3vec/34NkXnsH8pQXow36OFzmnZXRYF8NBukI+j8986lP42mOP40M//H7UG0tUnIoo5xZx5cplTExvp1bUxPLyYygWFtFqx3Bltop/8k//HX7rt38fp06dIqhotbDKpxCrrixE2esbgu9/+B2YvXIJp1+5SABd03hca6zRKDWnH3jXwzjz/Ms4e+EiKo06brrhRtRXi7h1541IEYR37N6BnXt2YNf2I5h7eQXxStiewuWpMUKvlpiaJedIPGi+TNvGxtNhpIejGBxN0cmkpEa1bQgj2wYwtm0Qk7sGMbV7EBM7BzG+I8OjwtMYmU5heCqJkSmmG08QiGNIDtIE1mLuONs9yjqH9WxR9WetdBNTL9k6CTIXckAVsqPAboveDNoEeN5s0gDtdyJ17jdAPpsgT33NdGp62tR0fQ/LQMaAxg/ib7A8NZMGoZWnJ0ByEkIt/gOFq8bzEDLDHNR0oztHML1jm70EWlqt0vSigEwPUhDkJCzuengyjcxYEqnROFKDcVvlnBhI4DaaNy+8/AKWrhC0NNZVrNVB9dEFwc9MM/rxT/slX7xI7SLaxDvfdTvq9UU0q1nMzV3G3gP7UamuYoWmW6czjLPnm/i//sPjqJZVH97xTetiIQaELm8JmQyYTCKOhx96AKdeeg4XLi9cB3jCmNo7jbvfdi+e+tpTmJ1bRKXTwjNnn8f0+C4c3n8DTl96Ce/48TvxL//wX+Hp8y9icnoCseEyujuamLh9Cvtv34vjd+3FifsO4oZ79uH43btx6PZt2H/rNHbfNI7pQ4MY2UmAn4wgOco6D7DfU+yHGDXTSBPVZh3VTg01bczfrKLarqFOk1L7/7QILPq4YldLl9IdxAfBNo9gbEca2/YPYdeRMew6Nordx0aw9/gkdh4aw8g4zVdN0HfaaDJvv/hxi94cYsvGOYI0iNbuNI40EDU4v41ILIlszGsg9PMoTx9B5OvjAcOHy19Aska2joSCp8lgmWsSOlNKaLZpjY0+RxyNx3inHcLuvTux7/Be3rl3YXxqHEPDGSTSETQbTboWB38VyxL8EMGIpkOSo71d0TyIMtRkfceeKul9JNOeBJD0C/O6TcFpRdpYIWhEmWeUgz3aaJip1xAvgRlaLdXRqHaQXSrSJKuiXGpRq8lg2/YU/sHf/0VsI6BdOn8Kz3/9MRzavx2XZ59BvrKKS+fG8R/+A02xBgGH7HQomAYkzLZnoqqJNJnNgnZMjeCv/qWfxqc/9af44lOvoFSkoHepubFxBD964tZiN6gmDz54B77vB96Ff0+T7fLMAkYnhjGxY5xayBQ1Fc0nVagR0lBuh1CtNGwLWb0vtpqtYGV5BZV82bZ31eeCtEBT3+DSfkadFjUR1lkKpj3kUDsYozwKL8X3unERkM7V1X1DQg8YhK/qbpnQhtusg7bgjQv09RQyQaMrrhXhXWpZ7PORQQyNDCFBXguLFZw5fRH5lSK6NbacjQ2ZwuuL3qJXJ7bZdxDwiB2xar28EXg2kq9Pf/gm9eTgsUlkneuuxlE5NDaCk7ffinvuvwdHjh6l+RQ1dV87DRYLJVyZmcULz7+AK5dmsLy4hGw2j0axjnazjQjjfvQvfwQHTuykAJ7Hb/7730Hp5QaBRaLqmJdYO/JHAqFU+W6NGtEIfvHv/nf4t7/+a5h/mWZTU+uAmJbBH/zQvbj//uMoV2axtHwJ2dVlCm7BrLFCuYZmDTRdyD/NvulRCv5oAuPjFJ6BNiaGhjA8dDPrcQiPf+0CLlxaxhe+9BSuXM7bBl56G1zzHl2kKPbaGK2Ij37ofTh5YhseeeRzeOKleVy6wriMJVZTI3GMbR/BgSP7ML19CpnpJv0JqrUOirkK8gSWleWcfSEjRx4PHDpCYOni0tlFlJbqCDcJyARVtDXr7trEtYsAIegP01rdtVDGzYUFRC+G0I9xLPKrkfLRDYcpGF/A6vrDkzKUOaxiCX7GCmNw+MQTCWpAA0gOdTDIG81gZpAaYx2XLy4iO08Qamm+SOPML1PYolcjNq82d9iM1PLXEurvRFI13aDQvIHdRgk4Ms9Gt03ge971LrzznQ9hdHQUDarWZ8+dxZNPPIHnn3kO85fmqGFwUAXzMrrfa8NPXUkcNOkr8NCvjTr23LwTP/NXfgrZ0gJ+6z//FhaeydojeLGgtE65cHl5coLQwvTOSfzK//JPeJedwL/4p/8Cn//U57Cd5tv/9Pd+HMlUDssrz2BwsIlYokshmEA7lMDYcBxL86/wjj2MVmeIOU2jWBnAJz79KFIDSZy5OINstYJ4NIqRgRh275rCjSeOY2hgmGZZlwDWwFNPXMEXP/s0KuUWm0nt0sTD77wTd9+9F8+cegKN5CC27TyIYfKlnRcLNN9mF2cwv7SM3HIeRyZ3I9KJ4vnnX8HqUoWmHitJ7UYb6I9Ra/jlv/Xf43d+8zfx5PMXUCR6aepanwdSExh8qD8C6gHKm0pq67Xx7FpfZbpy9P96JbqHC7wBEIxSQzHs2DOONM1iIdTs7AJWFspURRnlzWb7LUpszVcDno3B8u8nP2CCTlWwJdG/tcG0Roq3MY9vNsl4omCbYsEjix+aGMGf+4k/h3vuu9e+FvHk157EZz/5aVw4dY53Yj0lscg2h6NXafU4XXq5TCWrmg1EnpjAyDxQiihljSITb+MHf+EHceTWw/id3/otXPrqDNpZxjGgc8Jo+Qdtpq9c2E2dwr5//0789n/9j0hlmnj8y3+MhbMvYno8jmp9HpFQDvFIwd7JqnCc7z1wLw4deRCnnr6CKs2uwcEudu4cpf3TRCFbRCaVts3oE9ROTs2fRqVeRmpwEKnhaZy7ksUp3rHPzs6jqtcxkins2rWbvCUwNjGBbTumEIp1sZpbxDzzmFvKIkdTo7TSQpPI0Sy0QMuQbdXFyRtO4B/9nb+I//NXfxVfffJFZCtElnBELW7tdc9dJ/G9H/we/N+/+eu2pUibQ06rr4mzqGSbNLO0TazAx5qDbSHzTxfW0Obnzr8ReqP5rKXTKLLU9BIQ6Qnr6PQg9hzcTgCv49KLC6jpBkV6U1bQv4WJTXgt4LkWbQQONfDr7cw3D3yUi4wY6RzuirwILfingWJbkUfj6IQpMN0K3vH+d+LHP/ojvDuH8ce//8f4zJ982oQ0pMV9HEyGI+uqE+R5XVK4T8j4NHf2nNiHn/4rH8HHP/3bePorp9GZpxnUyJCnGCKxNiodlRlGIjFgm8rrixOhbh333nUCf+2v/ASee+qTiIdXkYhqJ8MSqtU88pUsxrftw+jYCfofQCqxzcy8wW4KuVcWkJ29hOWLp9EorCITj6NUrODF01eQZBcPZYCxvSmEJsjfVAxNaiHh4Um0YyM0D8dQlBZT0pMwmnDLNcxdKaFSqGNibAjbdySx7/BOZBc6+OrnziI7UyKvaatvt1vFrbccx5//yY/i1379P+HrL55GN9rC7oNpHDk2wnKjuPnYSbzwwgxyrVOYPBpCpRXDU0/lcfhABrumoohph8XOMCqlKJ7+2iKBNId2jf3RibFL1LPBAwMDa9EbGXNvNmlcaMhwzJC37Tu2Y9+h7Xj55bNYXcxdgz2lcek2p+8esGIrfLsBj/J6PR3Q35lKS6cZQ5LuT/aWfTSEH//JP4f3fuA9ePb5Z/Drv/bvMX92DrFI0uI29Tp5rw7X4qufHMytkdIEZetcj2RTHfyFv/4zuDD/Ir74p19Hc473x5rumlEcOnoEv/rr/w4Tk9t415eBFkaluMz/KwSUZTz52MdRzp5HNNzA6vI8/dPYsfs4EqPbUA0PodrUorthTA+PoZHPYuH0CwivLiHD4pPUdvThwHwxjysry3jh7FkUCbID23dg/y1HMbJvHNlwCavtPGZz87i4NIuxWAxTBKmbaH6NT1LTCWcwOrEPf/rZr+CJZ19EvlpDrdNAqdTB1OgIUgSr7EIJK/N51MtNPPSOe3D3Pdvxyc98Anv37kUqHUarVcJAJk1lMYHDh27GH33xD7HjyCDK1O4ef27eBHV0hKblRAmJSIngG0Y8FkejwtbojFG7iuKLn76C2VeoQXRo0lj3qJ9E3w7AI+ofKxxrrMNtd96MS5euYOHyUuC/RZsRW+4bBZ7r0Z/VAPH8qKwQojFtqcq7MTWfH/rhH8IP/Mj347HHHsN/+Le/jmK+wDjUOrRPqZk8gpGNQKJ8+sFPd9qNfv2k8n048xTwhZp4xw/ej11Hp/AH//XTqK200czpXa0w/vH/8i/x4Z/6qAFLvbyEF5/9OC6d/SpqPI+HqeG06lhZymN4eDt27zqOZiSDHQdvBuITmKG5s5ovs5QGRqklTQ5nkJ+dw+zps9i7Zx/2HTyAp194Bpezc2gTV8MDNNMaVZQLJcwsXMZScQmJwTCKpQWCXIMA1sJwJIaJtl7/oAYWieLEjTfhS49+HUulOs7P1lGl1jFxYpiCFUcyMYilxRKWruTM1EqFUzh24AgymQjmn7+Ae6ZvQ3Q+gfx8Fafnz+PoQ4cxdkMGT7z4KfKfxpe+fgkYTmBomipYpIrjx5LYvbuFeqPAGwH1QSo6em+/q/mh1jBy82P4k/9yCeVlzT19O2k8/aRx1KVl3kUsEaOmdwhnT5+nlsoGMlbdxLY3JTfn3Y0fr0G91Yk9GX6d63g2gs71QOjPogE1FekmeuX0zpRMrT0H9uIf/fNfQYY2xv/0d/6/vHt+wSaIw6EYutonmdH0351tpI0A4wDq1eujcG3apUHWoqXQxbETB/HK2TOocxC2y208+ODD+Bt/9e9i28QgLr7yWXzqD/9nzJz7PLq1ZboiVueXMTayHdt2HsbI9D5UQlFMHb4T0/vuI1BN2lvgrXIenUYW7VAVu/cfJMDEMFvP4lKrjCcWzmOO2ka+nsfK7BmULp1C9smnUXz8eeTOXsKNh8exf98Qyiyv3KghMZCm2RfB6bkistUQRkYnsTB3CXfceQI7dm7D/HyN5lwT+/eOIt5N4IkvX8LC+Qqa2S46q1Hcc+IGVFdWceHsIrIs82z1IhaG5zF06yDaI3UMDUWxcv4CVl4sIn+BILlCU6taItBUkc+2CLjaPyiOiWl9w4x5dpO8aWj5Am8IHT3nGsaFV8qoZnVzeK398M0mG2nujEDhnOalImhrlTr7f3ho0J7sibTsQEpwV/smRTm2ouRf26Xoni+ncznNI34XgI6INX0jGo+SyJmU020khW0U3m8OuQXuIYRZjW5Eux928L0/9D784A/9EP7dv/k1PPqFR8mKHncGxEHyxjr3enVSG/g8aTqF4vZ0KzkWwY/+4ofwxS98GUsXVlC+XMLf/qVfxl/9638dczTBHn/8N1AvvYja8iyatQYmt29DNDWIbiyNZHqcgzWDRiOMu25+L4Yye7BYWkUt2sLXTz+LK4szNGfqrG8LlXqOAEHTrN7GsW0T2D8WRm7meVx5+SWEyhGaknGs1Fu47+GHUEm08dSVF/Dy4kUtFsb2wXGaeRXmXUcmHkOKGtmd+w8jlG9S2zoEDAxjYt9u/Nc/+iR+49eepSYygFYniyN3TODO+xJIdNq4bfd78aXf+TqKV1K8y4cxdDCMuc5lLJfLmKQAdsuruHKliun0IG47cphgN4BPPPUUzuayCA1GEKUwjm4L454HdyOcrKLeyrLebcrnIIpLabzyfA6RyhDmzy8HLd3sa3E/Bk21kMerkOKKNsaVv9eoRG0DFIvFIK3x0nSTQNGTtiEaGElgYtsopneOYWrPEBIj9E+yX/St/GYMTSqwhUoDlWYNXQJ9h6awTHv1m41F5aMV71T1IjHtPJlkjeK8ORLIeJOp8maVWyliaT6HwmrJfVk2eDgR4k1Uk5JayKo2uf6wVlmvpX3+bIjcfKcDT5hajtafNNn8Dfzwh38ID7z9QfzDv/8rWLq84CaWW77RPa+vs8pG16tTf6dqSpsDQgMh0cT3/dwHMDM3h1NPv4z6Ug2/9Lf+Hv7iX/7LKJUXMT/3FLKLz+EKQSOS0PteESRiw0jSZeJjKCxW8fTXnscD7/sBDO7eixdPv4hirYCV3CJeful5hGjr6F2t/buH0a7QtKrUEGqUsDp3FlcunMLCzBUUszXcfu878cD7fwDPnnoGF5Yv4JEXH8dCKYc0TbFdI6OoVahRhDuIRznkCTwn95zA7qE9BCRgdHo/xnbuxy997F/jsUfPsKpt3HBfBifuGeKdewkpgsPJqe/Fl//Vp1G62EAyMkqBDCG1j6AxAJzOXkIrXqIZF0c6GsMgm6q7UkeFdauznc6FSqgOsO0oxDHG33MohtEJSnhHiyp5qMcxktrB9itgRtvP2p6zutlo7LnFDOvJ97Hotfezbl6Wp5IHDyf8flSpwSR2HpjCoRt3Yu/BPTSBBw30c9ksFuZncfnyDFYW9ZoKUOEN5ODNu7A6W8DCK1k3ZCxPOhuH3rGAAHgcYvBcqpGtIieYyBbRliqpMJKDUQxk2A4jGYyPjSCRTNqHAy6eX8DCFb1zRymOUtuqqTDlJfftTazt6wUeT2o0df5mpCy/WcCjcuXW8tf7WZ1uEw88dD8+/BMfwT/4B/8Qs+ev8E6S4hji/UBbj16XNg7e/jufp+vVSfz4ZgwjGkpQayYQhuu483tvQWISOPPSGXzkAx/Awe034H3v/nFs23aQxTK/ZhWl/DzK+gwy61GoNpEv17CczaNcriKZSCFfWsELp1/A0uISjh09il07tlMzb6LVqODkTcephZQwc+UVtkMNsUibR9aZgzwUkRBPIpaM4sLsaZw59xRefOUJLBazyFWkUURww94xmoGr6KRl5oRwZN9xHN1xAzIt+mfjGB3fh//6h1/Gv/o/f591i/Ou3sE7f3gMoaEs49eRam/DztQ78Hv/5Q9w4NYpdAfrtmRg7sU8DieOYGhlHAdGbsTjX/8jZBMrqI2GsdooIxUfJrC1sFQh8MQ79jHEcKKDKWo+u/ZoD+o6KEusY4ja3hhWVxoEUZpmL1XRooBbl/HOr5uO2t7d8Tt03uyh97o+09or3oTsKZkjW5AokNHCKpo6IQLx+PQIbrj5OG6+9UbyMoZmu47ZuRmcf+U8Lr50CfNXsqgUWvZ1V5HaWrs/Kot2rImJ3aM4fPwAHv/c13kj0I4CMZYiPtwKZycxutaVJ3et/zr2RpmPIoCywACYQh2khsKYJK979uzC6OgYzp+bwekX9ZUPx5hP+u1quZG/7zTg8dRXfqiFwdEB/ON/9j/jt3/zt/D5T36Bnpr3IQBYBAHP9aq5EXg2koDoenUSLz7/YHEhB0iLGtjbf/guDO5J40uf/jI+8gMPYyI9hfc8/KO45eZ3MDuaKlSzawSJYrOJhaU5nD77EgGzgYWF83jphcdpopzDB975ftx1y33IUtWulPV0qYZ8bhWNdg0tOu3Dk6EqMTIqwCnbtqrNRgLbduzGI48/ij/69G9jaKqC4ZEGUpk2qm0KfwGoUfBvPb4D5cIcusku4pkB8p3GvTe9AxOx3aivxPAHv/8F/Nff/wqWKOzaVfGHPnoM8YnzSAwCjWoNk/GjSJRvwGc/8Yc4cHcatYEGzrzSRaI6hTsOH8GXv/AV5HJRlCphmpUFTFFgIgNsr9E0MDaAlXwOg8kYMbjB1q3i8NExDAyyP8JVlKk9IJxBjeBTKDepoSWQojKZYNvG29obSWusMyjnu7h4uoj5yxW2D4HP7jPSPCXMrm+1hkpdZBO3PE0MxrFz3zRuOnkUt9x+AwF2BPl8AWcJMC8+cxqnX7qAEjVUe02D8bW9R1vaVjAGNAHeCZ6ySVPqUmNMjyZx/7vvxuOPPIXcHNVF8q1nlgKeqzWz10Mq1//348zpaAaeFIOBkSRvSgdtx8innnweywv5IJ4nyYrS+vTfWlKTvkFO1AzfSuARqem1gVYdd917Fz76Ux/G3/4bv0RNgajPu64+O6O3rfV+kSZ8tcWG7h5alWu866UdG0vXawJFkOkk8vXSUf46qg20zUKdWXMg2h2X11osSAC55/23Yc8dB/GH/+UPMZSPYuFcCT/7cz+Fv/g3/gZ27T+IcrGEZ155AfnaCi6c/TounXkS24ajOHl4HxoEly99+ov4/g99FNGBQdSaRdtXuVkCSisdlKr6DifNo5Ts/RTa0UEcOZkgGL2IbimFCy+28Y/+0f+G3Se7mD4exkCKd2C94BqLMg4BoB3DvTffiksXXkI5lEOpo21HWMMykG6M4eDUXTjzYgG/998epRYGvO1d23HHO+LkdRaJBAWfwj+ZOkohS+ErX38E3/OBIzQ90vij33sC3/fe+7A4W8XXnn0ORWqcdQlhhP0Q7SI9lEIyE0OLGlM8GsJAOo0qzYVyKYu9u2jW7I4RKKqE7RaiyVG8cmGZ5mAXQwMx7N2ZQDzUoKKoleQU/3AEFc2bVMNoVaI2n9WsJ1FY6WL+Yh615RYy6RQO33AAt99/B4HtRqQzaQL6Gbz4wjN49qlTuHJ22XZGtFdmbFy43hW5J0zrx7JWnwvypGk3+JNJNr5vFLe9/Riefoya6StEdQ01i63x6cfMN4tUksYdy+Hpgf07qAntxRNPPIcSx5f8pAk6+mby8dpJluQbfDvdVfba9GdRQc9DG7ffcRvV4ia+8vmvcNDqqRLvM7z16elSJJ7CX/mbfw3v++AHkC8UMDszw2RMZ+zz36vqowIqOd3hNDj9YJQLBitJdzf9D0fcZHY33sL+Q4ewd/9enHqjuXOIAABf5klEQVTuBdx02zH83F/9EXRG6ii0V7G4PIvHH3sUp7/8CHa127hpaAAHmGd6cR6Ny5fQXF5GhJrQ/l07EGoUUc/NoV5ewWp+EfNZxonwjpwosyoVA6RwOEnQLWPX9C6UV0JYnm/gi498CTfcsY0aDYGRwKt5HC01kPVZLtaxbXzcvse1Su2iTgDW55bNhOnEMDI4jgsXZzC2fRjf++FbMLR7Ce3EInFYL7RSn6u2MDFymAK8StgtYYqg8dQTF5FODOCmG47iq48+g1KD+aqdtIWRmidJAKLakhkZQCqtr1+0bW/pTriN0clRgugwTr+8iuUlAms5gSvzEpyU7bQ4MZbE8FDUVj3TIkWlGaPJGGIZPO+EUWG/tOJRbD+wF/e9635835/7IN7x/Q9i9407Mb80i0c/9Rg+/lsfx5/87p/g0c88gdPPnENuvogw81p7hK2jd9cCDGo4dG2CeIeazsHbtuG2e47jsc8+i5WL1HQsuQaX15Q3y+PNJpqKGtL8l82VsJJdwZ333EyAnTezW9t86Cb87UJk9Y1qPN8O5Du2iXvuvwu33XkL/tX//m8MH/7f/+PfxD//Z79i33ZarbXsZcXxkWH81m/8Z/wPf/7PM40GhgaWSPn008YO8lqNjuxETQLanIL2GpYGxfQy+qO0vUeBExyIP/yT78MNtxynCTiGx188g3/xq7+O++54J37k/T+G5dMzuPz1ZxAprSJNrWg4HcPRvXuQaFSxePolFObnbUVyO5JAcmScd60FtOoLSKTiyGybxsiRYxg/eAKlWhsTA0PUMi5idnmF1R5CNJ6mgI4gE9O+NSP45Jf+AGdWX0AlVkQ8UmUNOm5+luDSbXaoWd1Ac6+Fy8un7XUybcKTiqQQqaWxY+QGPPP0ZSxlyxjb16SQZTE2GjMTJ867/e7pvRhPnsTv/sbXURuax413b8Pv/t+ncNPhkxjJhPHoV17GYrWCVlLAE6KWE6eWQw2UzbVtehLDAxkKRdNeAQnF65RVinOHplOR8YlS2g+6WM6i2elg964odu5Ise21C0CT4EPw7CQxODyF4zeewA2sR7fRxcunTuHpp5/BymrW5sjqDRpEHCJNalTpWBrhegTLF6g5sowIBHwMpOmmm9T1yBk2NG00J6RjuIvMeApvf/guKtcNfPaPv4pmnjHUrgRv/RxdC7y+ORQK8aanG0emhgffdSOefeISlq9Qy/1/2nsPeEur+lz42b2308v0PjCVPjRBQEDBEsUS1Hg1fgaVkJjvGq/51MTkizExJv5y440pJupN1EQlMSJKCSBFqTPDwAzD1FPm9HN27+0+z/+dDSNXE1HBAc46s2fv/e73XWu9613/Zz3PfzWjYCzj5y8r/2lgFfhpGc/JEBwdL6CoN6o486zteGzv46hWmxgbGcGrX301UskkK6sPQa/XujL/55//OZ7Yu4eAQSuzOvRM0FF45tNRGnYyX0142eJr+dBQ2IOrX3c+/vLP3o83v3EbLnh5DOe9vI11W9KoNvZgfGQvDu45hJWpU/Hal1+Ndm4KB+65GT3FWVxIFoSFIrafsgOXXH4NeodWoc08VliJm/4mPAFtH1NGozhDgtFAs9hAOV1BKNKH17z9faiH+ggyPXAXKXmKLvgJBlG/H32xFGIEDi/Z3+zMUVx51RWIdSdxD6VQJCR5QLlF1hMIyvHuRm+yC8l4N8anCUqhJFP0IUsGMV+qY+eBoxgr5TDbLGE6W0WmDMzNe7BxwzmIx5MYnxhD0N+HR3ZNwRUv24Jbk+M1rFu+CU88vhfTM9RnTLPJ8oqnQgQSbQqpbZYJAkFKJn5wac1ogpjPH4HPG8HcDNOzruMyCukSEpEudMe6zJ/URUAdHl6OHTsuwoUXXI6lgyuRIeDueeghPHDv3di75yHKxicIMpRY1G5ushFfiM/NR0ALkGxF2DDQINevTxroTU+Q7QgY7HE/85l3gtBYL/Wk+fmMeB6fz7aL1+HCy87Grgf24sE79qJVIeBoqRPrCeuAzY+L87kJcmOpgVTv6OCKIDZs68W+PeOolbQX3I/qAfzFBWb1ZGc8Kk09+B8d9KscuaLsr3vjVaTmY3jgnt3Yfvrp+Oo/fh09vYOUIx7ksnlq/Rhu+e4t+JVr3wJt99JolNVzycri+GgcKaUgMNKLP9JQXay1mmOFFuWKr4o3veMCXHnFNqzo60Fpch7Tjz5BY64QNDLIzE+hsEDjjizHlqvehFJXLx655S5UpvYjEZxECgsIlJpkOr0YWHEahjZuR/eKU5FI9WL+2BHcf+e3UZkfg6uShadZQJ2GX6QRFssuzFbLWLfjLLRp9O5QHO42JUiJkieXRbui+Vz8XGpjSd8SrFu9ChWKj5KnimpXG/9w2xcJlGRnBMw8mU695WUegtiyai0G+yhvJvfj8QN5jM3TGGO8dTKUZo2g0SBjaDSRS7MoGhpvonFKlGwE7K5IEuedsRW7HtqHVF8ZvX0RlItttOoBjI4uIE9W4om04Q07zylAYJQt1utNhIIe+An+gYAzFiVbLSCTY16LbtQqLgINUON5Xb1JXP2aKwk+EXztK19GNOKD11vmM3cGGYpBaWlZiR+/jy098ycLFOOoUqY2m8yPHMRkUB4+Q/Xk+VxRYlEKt31zP2rMLxp6/grO83+6xsltzDLg/y0b8FfDso3DuPiyHTh06BDuu2OnVpBlFZG0lsE/19PTVSeP28Jxf47kFRGdj0s7urZssbOla1J45TXb8YP7HsPuOymNq5pXx9bkqfr9iw/M9gsBePT6UcE57rFKwUrKFvGCy85HNJrAn37yMyjkavB4A6w0bmsB1UMhmTQ1OYFfeetbcHTkEOsJ4zDnsh6M3vVgNTmRbIryqSVnbBRYvrIfL7voLGw/ZwnG5x7GEGn/cKwPc4fS8Fc8CLkjTHeQxp5AZGg5Su0KHnngO+iN1dEf1oqAOTLgGEL+AJrVPN+DcPsGMLj0LMqMHhpjiYB1FHOjjxF4jqGWzfCWPDR+F8rqxSoQXCPD2DvZwv37JhBIqps9b3Jk07o4tmyI2c4ULRrrQIKglkoZYMQkaTYM4N8evQmhEA2oVUfDQ0PzhAkePiS8PsTJ3IpMv+VOoOFu8ncCGe/fXVeFFT0Xg9Mo4hDqTfmI1HpWadA1U5gu5tMki14aItDwMR1SDDKEerPMMqzakqu2Hg6linxx8kUoHlvkjGzV62sxvjrIgwgMBHpGpU0ItVSIerz4hekT+AiIznNiHvioXBp45/dRojG/BFOBjGaIV0o1W3CsThbiDwRVPWy/+sysCwceKyE7yQOanGpBDEUvBT1/MWm98xwv02GS/cuSOPvcsyh7y/j+3Q+inKt0smF1yMmVDjz3QWlptL7EouVbN8f3YDKIq645B0tWhvD9u/bh/ttHnGrNfJkEtCt17i8+MCcvZB+PI7VswzzS6iaNassZW7BkxXL81gc+iCVDK1gR3QgGohgbHTcwScogKV0isQD++atfxu9++CM0VqcG8WeL09Ye9tQJCkm8/d2vRmy4hXTuCQLZKFv0BtJzmovUwqalS+GtF7HQjKJYqmD79nVYd/qpuO2he7F376MYopGsi4QIfmGMzgG3/sch9PX24ZeuPo2MZgyDqS50xYfhIiOrtxZQzU4gM/0k6vkMDYctOVv+MplOuhrA4akGdu6vY571Xc7yYDyE5GAEy1Z0IzUcwPDaKAIhH0JkEDFKNldFC2w1UW7UUHPXUW7n0CD4Nfi9ShajTqFKuWRd06mon4wqR/kTs6Vj8/kSq3UXGoUkHtt9FFtPGyaDC+DOuw8iT/XUIGh45CRWOvwTq9CWyg2C3urV/bZI1uH9aWGFiJNJqxbfhUl6CZ/6hjQqm+BQkZ/Mg7O2nIVLzns5juwfw3f/7XYcG5li9gVUeii8yEb68t5ZXQeH4li6speMKk3mx4N+TU9poIvMTb4nDxMIELnaBH83ZV6A+JmgNK1lE4y3iEcfHMHMFNkJ45fLRuAmjuSslaRPSkgG3UIfy3fHBdsxMzODnffsRSWnXlKeY/PGnHrjvD/3QSOVBdhu8ysS8VnnibVYu3kYl736HMSiPjy+6xDu+PZuW3bXsqYJe3yaIPt9Glx/8UEl/PyU2k8dmEVrfX50sLaJD0Otn8Dnq//2NfSylf+dj3wUf/JHn0SYkiTsT9ro5WMTE5ianrZFx4Mhtqw0eB9b1c9+5s/w+c99lmDTInCdgqtefwnivXXMZh9FsXqMz4ssJZfEzu+NY9cPxpCKR/Bb112LV5x2Acb3TsC1bDkaMeChh++Et1bESjKv/NwECtVpjKSP4Im5OchfGgrHMT1exZE9ZD/VNnr6g/BHvejubuBl527E6iVLkJ6ZRKPWgC8SI3EIIJBIwRfvIjiFEIoH2IBVbPxOjbKrXmXlo5ywYfm5OhayFRpIGjNjk4h465Q+Lpx1/kaUWUlvuf0exCl11qxcgWOTM5jLZmnTLiwf6sb61UM4dPBJArgXJUq7JYNLMNh1Fh65fwZ33fUwXnblEFy9GeRLftx3/yxyBUo6Jk3NxTIkOyGTUfe2m+xg7Sm8h8ysDWnwk1VpHaNitkhJ46GxymCq1hXf15+k9I3iVVe+BhOj0/j2P38b2RnmSfSCz0pMqCGHL59J90DE4ipmyshlisZcI8kw1m9dhdGpo6i0yah0WZ0wSKCuTxN0pSpYs+XP8obd6BkMY8kqPwaGEghL/hE0/Z4U9j22gJ33MY6sw8LkD1IWNLl3y/bNODY6hT0P7EOrxsgEhBpRTaYhsFJwWI7qqMJzZ0oOpxIoktl0+3DqeWtwxoWbkIolMDM+gwfu3IUnHhm1UcySxF7K6AYZZCefT4eTw9x5Ny90xsNqQPnUIB3fvG07vnXztzC1MIuJ6Ql84o//EL/78Y9jsH8JDZQPo8WHUW7i0IEDNJ5ZrN+4go0C5VjYhan0Huw//BDGx7O47aZHMH5kHO//jQsQCM7hnz9/BPv3ZpFkq/++a1+JLct6UNN8gnAfYss24GBtDKOH9mF7cgBuVlRvJsM2poiSfD6tDKarRUwxj3vSFbIjLyKBBPpSfUgMptC1ug/rhlZiVd9Sa3dla20CT7PSMCmVq5UxNbdAeTiHsaNjODY+hbnZNOUYW2z+c5GBSMHw1qxhs04XviIxL9ad2gtfuMAWv4YQvxMX0MzXEPNHsZQgd+joEbi8LWzcuI7GP49kYoDXJvG9u57A3sfG0DeYQLlewdvfdQ7vdYL5Ybo0ehFEDQ+Zmqxj+hgZUobFq0pOdrHutB5UXGUspIuoMG9uyptEME5S4sOxI3O2/OnaU5Zj85nb8IO7HsLYvmNkRTRkSjH5k0ifeA8thOM+RBMeMhaCcMjLRqVtA/jqDQ/yWco8VttIgvI2FcXEDBsHERACYZD0Ksq/2ccpF5W+SRIN4ZPhqgGTIbbgp7zcvH0Z1m7qhSdUsjWtn9hbQKFYIxBvwr7dhzCyn1LF2DCDOY0V1NAxhp9L95DD5hxI0X/ydxHKdJiNqO3pxmca7Y5i02mbsW3HSgInGzWCr0YpP3T3bkwdJOsTUopSMj4NW3WCxcjw88jnzz8wdy98qaWGShXhwotehi9+5Z8wPjlhKwGqxfzwhz+It7/1LTjvrIspqfys1D5S/CIfTxbTCwcxOv4o6f8o+rsjSIUClMt80q0I/tdf30gAS2NkJI3MWBPJOPC3f/kBbF7Vj4P7DoN1H62+JO5+9PtIzeYRZ2vbEgOhcVP0ERNoiOpFiviQWLoSidVr4BkcgJ/sRd2+rVKJjCiHhUoG5bkMlvf00G4opY4dRXF+wah8oLsfX7/9Xuw+fJAxkl002vBQagWbATOQSlUoxWKgMaLCCsysa8Kh6qv1rrD1XrYqhk1b+nmPWRo4T9bsaYJHq8Xa7Q3hyUPzKDPftYobCzM0ch12+ck4AujpTmJ2fgavueZUsq5ZXtawBe2VqKvpR9DVi9ykH3fctgfnvGILcu1pNEIFysEMiiyHuXnKRbIx7eUuVpYk4IVLLdTmc5STTbIiyiDJZKqCHjKTIME5RiPrW9KDkhaij/N5UVJOLsxg5PAMipQ5gZhGOZMR+Tx8vnV0dcWZmwbmCzn4Ym6ySgKWJ4rSWA3pQ3mWmtgJy8LRVMcDy4tp2WqULFlf2ItzX7EOK9aHoEX09z06i933jZOV8jKm1W4REOxi595/fkHgwPgENAq2JG8bXQNJnH3edpx2xlZ0dccxRWDdtetR7HzwIObHMujMUzXJR5QSuOp/jZR38njyhxc48DjBmavVYmswjG9++2ZKJvKNSoXvHsQiQXzpHz6Lx/Y8gU/80adprFVot89SdQ4PPXIX1q3qQo97DrX0LFr5ecqRMuNiUxlMwBVag4MjdfzjV29GT6qOV12xgpKmjG1nvxr7Jqu48a5bsPvgbvirbiwbXoFTtm/Bxq3bKA2GWLJec0SWCmxNyxnMZmZwdPoYDo8cxuzUJKp5AUETwYAfp286C1OjE1iYPIwrzj8LyynV1NMW7B3GnXv24cZ77kYz4keFsgo03EjZi95SAPGKH2uXrMKK1cuwhK/eoR4aZhhtr58g4UK1niNATRNo87Y0Z4Xv5XreZEad8c8v1DEzVyYAtJFLF5DOztrEx2qpgUgwiIG+Xhw8NIIdlwyhGk4bb9DYmEa1iSaLKOXvxWB8Le66fTeSy4KoRnIIDntQpswrE2haObbeC5Q1ZEfDmTZWu6M4c3g5VoS7ECSweSglo6keAgDlGhG1ofWJCBDuVBz1aAiNRIhoFYMnGUHFH0K6WMWtt96G79xyK++vDo9kFOXhstVL8eTRw2iFxRBaCPD+ItS+Ap5armOI1kTxDgRC/EqQDsa9WLthFeV4gGznILLTZeYngCtfeRG6kinc+I2bMTtJ5qQLxCieYj0/XfCyTlj6/F8kRWCob+q5O+u8s3DajlMxMNiPibEJ3Hnbfdiz63E2QqS1RoF0QcdUn/n+wgu8mxc+8HjYyrtYARv1Gt72zvfg45/4JI6OjvOhulGt1aBe3HqriA/9j+tx9rmn49LLLsLRA4dx3tkXUA+3EGrnyGynaFBHeeI0mrWqLYJeq3pJ+XswktW0ge9g/5Oj2HbhJVh9zpmYzGWxYc0G9MdSqJQbSKcXzEE7SXA5eOhJHD16FHMLCzbYzeUTK1MPThtVsQ02uFqL2K/WvupCk3Te5/Zj2+ZT0aqUMXvkMDasWI03XHMNDh07hr/64ufRokF5ay4sa8bxxg3n47yhDajkKwgND6Idj6JJI6x5qyARodThS3KtVWaaFbbpdRIiMjKWlTas04u/8rtGILPF94SYhyABoAE34xBralDW1LRtBarI5GcwOjeC8YljlFTqKWrYUhqp8DA89UE8eO9BpJIhVGMl+JbyOl8Z7oUa+qfdeP3wGTiT53UXGgQg5i9LFtImf4uGUWOjUHaT2cXIULpCKJFYVCi1bJ3WRBTVkA917cwai5jtkaSgxOcZjsfwve/fj7//wv9G3dXChk2bcGx6jCyziBblHnEHgVoQhZEqGtlngAXLPjWQwODwAOam5zBzbN6Zd6khFea81cDQBnoHo3jzW16Hf73xFowembYLf9a9tWxEvbrBCRgDy3txyeUX4PQzT0M2m8Xd37sX99+zC8W5kpW/QNJ2sqV1Cvgc2HnGvbyAw7MEng7ydl4Kehi/+AKx9ozgI+flO371vfjv/+N3cGxykpXQBzdbywY1hD9ZwsT0Ltx7y+1oFUJ473uuR6tRBqs17n34Fnzpm59Fvj3P26SpqtOjQPlS98CdGMLm08/BjvMvhD8Swnw2TXagxa8OY/fOnTTII8gVyuao9vu1/g1bY1ZwNZAuViKfT93LNPIGjZxW0SDoqHuzyYplCoAMRXNp2pQ8GvWqJUB7E0mysBzZTx/6yHym73kM/8/6M7AsHEMyGEYinEQhEEQ7mUDQHybwpSntyDaCrKaJIIgjBCE30qUsH48GIBZRr9YQCoUQjPJ3GkC6TkOlNNFo3LCAm3msEVhqctZqvE85jWRXhDKsBBeB2E8WtJDJEVALePD7+ygXQ+iPLsH40RlMEpzriSYG1iQRooS8YngdrurZCM+j0/DOlFBs5FmsLcTCCRSJIDWy0sHBIRQJlJO+GgJkNiECEHEYZUqgetCPvBxeoSCCkQhaZIZ1+T3Iihr884Si+Oatd+Dr//5drNu8EpOZKVT4LMXm1MUPYmZ1pom2drvgPz9BrKsvZrV2bjpj2/Co6qreSKaobqsWS3ppzpMYybpT+yl3NuHrX73dpKLRJEVmwTn7h4Ki0YV8thps6OM9CsSkjerMVO/qOC6/+kJsXL8Js9Np3HLTHdj3yAE+8+N2RUDuxClH94t5JULe7bNlPB3wUdBnUdmTqIBIZ/XQEsk4rrv+Brzh9W9ET88gKzMVcGAW3775Czhl9SaEWv14z3uuQyBE2lty4/Chg3J5YHBFFKmhGErNElasW4nXX/NGUuQQJck80rk0br71Vhw8cIAJ1QkQAQOTKl/yOdhe72qxGdQ6y9fifGHFDzhjgzS2RKN2W42GgUydjEvDiLT1TLPWQrWsMTIMjMYtfw4rZSvfwqWxIbx7+VYsiyV5i26EYzEUk1G0Egl4ogHeX50GGiajqiBTSKNcLVmvRk8qiXrAjVlPzcbN1Cuas0Xmlaf+IdD1xhOoe11IR9wIRLwoFQm8BJ02r62UKwj4CTyUeFp9whtpIVuZJTDR+Bss51oc+3ZNYOeDRzEyW0WI9/eas7fg1y9/FUoPPwaMzcJX15hZmB+lRYYWCcdRCQQIEmRwfEX6ulHqCaES9KDpcSHclUKO4NcKEqxZZiWy2DoRvEUQ1SaHdZRQKBfQ9gXx5NgkbrrjDoQJtEcmjxHAXfDx+bvZWEhi1RYoGdlQ+LwBlLIVVLV1jwpX1ddkk748XXflK0SbbIsA00YWL3/VOqxZtwx/+1e3kYnK8StE+3FB3iT5ghgvGy57igHWp1XdOPvi021/tuJkAd/599tw5OAYNDTJltQg4Ivx2hQW3t2J+Xkxh58AeBxDMo76fwUBzw8/vJMnMG/HHYqav6LVCV/xxh0447z1+MzvfR7FGeesaJ8PMRpfIppENBTG/v37eW4bH/3MB9G1KoWv/uuX8cgDD2Db1u1G93fu3mWDEIUqrTqBhpWmpslPNt6kbWNbGmQ86r1R6Qp8tDOl/cZK5uF5dUo57aipYPN6xHIof9Tyyu9RrkkC8Xe2ysE6W89GG5sbMXx4x6vQH4wgSAYVIkvK8tkUyVJaBJbUqn4CS4uXVFGjXKiRHVRpKLlKHmWynTDj7aG8KNSrKBKUfKRkdR5PkjkIjOayGTbWNfi0AmmIaZIJVZknmy8WDiA7fxgT8/vRCuVR95R4zxSy7TDalThioZW465YJnNO/Ftdf9Coc+tZt8Gby8DJf1ZALVYJWqZBDuOVDOJQgI2N5E0BzRyZsgmpwWR8a/QmU3G24mVaBwBOQ05hgXuM9tQlIWka2WMvxsyazVrGQL+Puh3bi0YMHkCeAspg07hPBdgD+JoFmroK6Bl3yGXWWtrBqao0BeQ7rhAY0ahsa+Qj1U9tVZRxNbDkzgStfuZnPKIQv/u09mD5Gudwk0MoLzmudHjI+U74JLFw2ZogxyG/U5cP6Tcuxddt69HT1YHxkBg8/uBdH9o2iRfbVycZLPbAcflLg6QQ9YRXfyRqeql0WNMLTWjBfBdfe8EoafxNf/LPvslXs4pls2V1s+RkCAQ+SvSl4gm7c8Fs32N7lX/ybf8Lwpl74ltWxasMK27okS4OqyS9jHQgEDC314KJcYbJyvrYln1iha1XNyXZGSutHNbCq3kHJIwJNqVRl1WXuNHKXjEKtLbGC0owA5PfxNw9lAkVFto4dQ6vxsUvegsiRBQJlF1pawL1UMBnnZlyBtgcFgoemD/gjATS8NIegCxUPpV08RFCZ51Ok3GI66qJNdadovA0U6xUCDZGGv2puV4Sg5nMHMD4+ilKjhDiZX7oyhwDTk4RxBZo4MLaXsiljOKuxNa6GD75aGGd1n4u1kSXY9R/3IR6KIcI05ksLCBFImqUSWsUympmKjQNcvvEUhEkvA7NlzBwZRVa+pZVDcJOlDq5chtHMNGryi5HJzZFlarpCy+MjIwug1iLbYZV94vAI/u4fv4WGn9KI4KZeTJWlq+RCPd1CI8fnYHXVngrfVWc79ZYAYAWuX/iM+HHpmhAueMUGDC/tw/TUPL536xM4/FiBz4/MS+N3TPbooR+PS40aq1a8z491mwaxcs0Q4l3dKOZqOPLEGPbvHkE+Lb0u2cUnT/CzDQzt+qfr50s16EmoJH7CcDKCjvKjfD3zgToPWQ/dizBbxDJe/76LKXmAL3/6VsKtVrnTshk0Kn4SOZazNdobxRkXnoZHHnkYQW/QWrPYKqBv9QAeY+taqhMMNN2Z/9RAagNoLym+Ru8qJyQ7lDg87tcgOI8joTTTmgc1R0nLO8jPI4nWYjy6tk6JpcrvYfbl65F4lW8qWGri8i1n44bzXgvsGUMqErTZ2p6AxqbIGL3wB6M0Og8qBDxGRQairYxLxmIk+yLRGPxDXcjEKQ6JbOVGFRUCTpMSJsD8JcIheMjIcmRJdTKtWCROCelFtVbA0dHHkSM17B7uRo3paK5bTyCG/fftRHE2RznXxtINm3Dq1tPQnCqilCMok1H1EHRKmQXMT42jm1JPBl5ivkiTbDCh9hLriqYQI4vwZRuYOTSK7sFBdG1eiyPeGjJ8RpKT8k0Va3kCKGWTn8/J7yW4NMniirj7wV249fsPwUNgkx9Fo3q1WmFtgcZeZPnxuYhnNgkwkj0akEgtZnJTTuJQ3ItTtg5h45YUpVoVWYLgk48UsefRGSarpXTVmKjRZb7J2NxRINbtQf9wHCtXdPO+ushefZgcK2D0yDzGj0yjNM+H3zEPVb/F8GODiulZFNELCXgUHDDQBE8NFDz98vU454LT8Lk/+jKaRf0mB55WKSSC2PU8m7X1/JefhxApc4tG8OTBJzGTnsNSyoG5dNp6dNw0ADVeTpcopURDzImfeb3brXlLkmCGIjpoWt6WfNBnMiA/QSVKgy9XK6iVHYOnbfJ3N2oEI0k6H+3n9MQy/Mk7r0fliUmk3BqD1EAmPY1QLISuwQHMl8vIU6pE40lUK5o3pVeFLITQJRbF1lbHza9DphOOhQmsSTQjPiw0iqiGvXCTEVUIFl5KuxhBqqTdMHiPIf4Wi/swNTWKsakRsixKLk8Eq5s9wCPTOPLkCL51aDfOefNluPjSizF1dMJxpAf8cDN9N+MpLWh51CYNO4bx9BRCwQACWhaWMtRPCTcQ7kKsQt43V0B2Jg10J1AeTgBDKeRqJUPiqdwc6pR+TYKPpgRorePDx47hq9+5CzPlGjTsSr2WVHWUq2HkJ2qozerZ6rnyXb1UjCcYd2PdKcM4ZUs/4ilK0MIcRo4QaB7OoDDDZ0XwDcZatkd6PBmx8UFd+pwI8ZkQVAs1zI23MDE2g4W5LCqUcaxUx6ucWA0Z6n/qA1oMJwY1Cs9iWYzjxmmvkyWcmB/H0H84sErYyLom0vNZnHn2acjX05gZz7C6aCIjabBXFYY1lyzIQwY0Qvo/OzGDJatJn1Mxq/RutpiSRtDoWtY4LXvipixrBbSXkssYDokMz1Olb1mvlp/H9d4m2NjSmwwa6KgerkqtSmxo8HcXwqEgIpEIAuEgGpIV/N2da+O1m87AmZFB9Y2jqJ1QmW5d1xLYupYOIc+0qiHKLBpXrppHqV1GmS2006XeQKlVgSfiyKQQgSvIFro2X0Dm6CSQryLuodxpuBHle5hlUeOxUq4In8ePZrWJoC+Cod4l8LeCaKXrWNbqQ/PBOZQfmcLEsWlkCMynXXoOrZ55Y/lqYmwgwXNp6Ll8Fi0X3+Xk9rnhSYZR43cPpV2Vz6lF8HYRiNw+v/WW+RoeW+IioOO8R00MnZifQk2ykWUU5Dkxsq1KtYX7Hn4Cuw8Q6EIRMiOPzQmTOG2SnJS1MTvlZyjewqbTYzjv8m6cdVkAa7e3KP8KmJ6bxMjRIiqlLoQDXVixqhcrNpCB9fsIbGGynTryczlMHJ7HvocnsOe+Mex7YBYHd89j4sgs8vNlNNgoGOKRyTpBdcIQaDH8hEHW8KOs9ccEtdkdIz9ZgvKjfOk2nvnwdYy10sWK7crTaNsYXteL177rAvzT57+N9IEafLxEckweAY1t0VgLF9FC+5ibw5BGoPV512xZQaOKYP/RA4gk2XKrG7qpGdBl1sGWzVkqF7UGHmGH6ciPo9nhDgzxuyhRp+iMCfELz7Gg+suvHanl9/iQqLrwzrOvwKX9G+CjcWqL4WauhCCvKecLlCBl9K5cgirBpxUg+DQosci8NHvbTWBqVXlvNAwvyU+zREmp6QNkUzF/iMqBgMi0tAdUSYvMM4eR/oRNBK0RQCM9KRR5b1qtMUhm1t/dh8pIBv7HjmFm3yE8UZnFntwYupf34fzXXopaDwGTjK6sMVNaF5lAVyPbqedLZHgulKrq5tZmgAFzqnuZhzKZWsAdRLcnikTDi9RcAwuHx5Enu4gu7cKCv46xRgHNFDUOJWayVwMNPXjy0BF88es3YY4srUad62aj4SOgpSJeLBnowxAZkzYqLBXJorIVzM/VUcg3+CKbZBkYA6REVNUwJfVU3dHD0YPQE9MxPTWH0jz12OzT8Wf2Q+HpMxbDTxZU0s+S8fyol8KPOq5X56E8l6GT1jOD0hYYUYLQ2OWwzc7nMbJ/Am996+soVcYxt1CkMfBanirppWHorMd8FwPS9QQOSoPZY2lMHqHkiXXD2/TYmjf1Qp1yooSYL4WoL45qmq3+QhXNDFOlUnDVPPA1A2gwnv6hIaxavRJRtqpBMhuBRKfr3bLJl5stu+5Dvh+NHg55w1i7foPtSBlPyABp0FHmKxU0EJyemECEDK0r2Q1SAoSiPMdHGUgKoC5+LRFaKtHaGG3T3UKDAFkXS2IqTRpxkyALgpqcyjGWQbtEmUL5Vmnk4QrUkUyEjRVVR9Nw7WdrPzaFudIcxgg8x+o5rD7rVAR7UyhpoTLlnWytQSYn/5HmbjUFipJBzKukTIWSLxII8f4cx6+fGkkLstV4ro/lHSKrzE5NQ3O31MOV15IUZEtxAlaUUi9dnsZjBx7Dg7uPorsvgvMuGMY55/Rg0yldPCeI2bE8Hrl3Art+kMH+R5sYeRKYHW8gO9tAOVvnvcnBzmetcTNPVRfVj+P1RyMJ9b3zbkHP5MT3xfDzCE5Nf06DWo+T4aFJhVPysGW2HR0DLVzx+gvgJ3O5/VsPITehFZ0ovdSNbfl1AKuz4JJKSZPx5KqOxGPwJ8lCyKLcQRcSA2GkeuK2/YwKUxu2ybhqmhfFa5oerSgoodam/JIrW0tI1I0ZuSkD5ZjWhZpf1VD3F/OgLZZ9C0285eIr8d8u/yXMsKUvU0tQLRErKEfUnV1twEVJlJ7WREG37UfupoEXKG+CMbKKtrqZCbjMT4Dg1arxvsk4tHaNPNiaUa4y8bg1/8nJB0mIbS9caWTQIoPr9SSYjzbmHz2IUqGA0fQMntCuFKu6sfmVF6CV8BMcGCcBwvpvxPbkX+INyYlrS8OyTDQ8QFskh6lRlQ+f1iPSFIJKEyHmJ1xoIZwhS9MKhOOUUYMpTIQaqHRH0LVkAP5YDHvHHsF85TByBLa5bBv7npzDsZESmUzU/GjUpyxTJsagcTHHPx1/7zzTxXAyhOMm9VyGkwV4lA/qcrtdGQRbU4KKlwziwitORU9vt62kN8LKXM2rS5zniwWortLaXS3xJX6UD8ZDSdHrQXQZjS0lBqFBgPLraAxPk8Cjva1k0HI4ttmCMy5ahNYBknFLacm3oy5dOZvlNtJaNk31llk21f1K8Km5ESh58Be//XtY3z2EkSNHUcpT/viZH+oELQLGDzyvjYCmeFDa5KfnUCfLCZAlpHp6kOjtsoF4VXW9q2ufACA2J2DUbHDlU9343jKfkdIMepAYIrDGCTbTE3AXmiiPz2HygZ1YWMhgJJvFWLuMN3/oetR7fJgtzjDeFoK+gIFhXdtFCBR5Gy0yOm0+p3ljjYYGNnigtRwFdpqY6mE+4u4AqKrg0hy0QgOpTAWFA0cxPT8L/5oh1Fb2w718AHtmHkKmdQzVdgBj4zF861t7eZGeSJbvvAFbBVCpMn11df8QzjgS6oQDi+EXHF4CwNOpcJ18qBIqdI4TUDxs8d1FtvR+bD1rGMPD3cjM13DgsVlMUWYUsxW7XMtnDGzqQnJpGAvlWTIZuXsJOgQTNu6Mxxm9LPmg8TICLaVivVr2XU5mH787Uyg01seMxk8gECARQHQ+iQFtiudpDAgNcmPfKnz8Nz6MWqYIP1nO/PgxVIpZYz/q6iWk8QOZEIGOuAgv5YS7xnzZzqIEwXId1bkCqtUawa9loKS8yunspdRqEAnrBCDNWI+mupBYkkTFU4LH70IlW4K31iAYT1O+acDlUnz7wV049cLTMbiyD/nMMaYhOedFyB9i5gmgPFELyQt0NTLbVggklZKM5ScrI41r0fKpnkKV4Eam4w4j6QkiSZbVGDuG+bER1GI+BE9dhUlGO1qtIO+ZxXj6UaT61uCe781hz8OT5kOiaDOm0zIR+TxU6cXwM4fn4SkpCRn9M4OOd5J/PiqK0lB6ndBJV74fjfVQHmnJ6n0yjV9jBfdh/SnLMHxKL4FmHrlGHiVUTMJoxUGN2bFN5XhJg0YtwBGr0BwsrRdMgmNJungCbY4flT7TYbKSWWJPUghSBYJAGaP8OyRMPKCzyUAYXyvXwJsuex3eeNGVqFKKiEEVyjnMp6cQIHDFApQ7zExT+absEbZWaKgaK1QuVVEp5Rh32SSV3xsioSI7Ub4JbsqRFo4KtKK8Fxe6UwkeaSCTnTegGhoYRqVSgzviQTyeIIiE4UsmUPK1UNAOpmP7CRpijyxBlp1gXUxK9yKg1f3onbzPAF55Vy9j0OOHj8dRoiwjUHnrLDsCZpiHQiyNhelRlCtFxLr7UPeEMF0rYbRygO9PILliGOX6IP7lyw9jejyHKNkcMdJWVtQQP5WlylkwLvf+Yjj5gurd8/BkZNRK6sTQOWYmpwPPY1B6TvV08qC8KDjQYDOIaVjeiBfrzliO6FJgni1+scLWmCcIMKoVxsF/BhzHAUbKR6BBMgGfT4bNys9z1FtG/mEMQAikN/ma1Kmlz2qtla6kl+RWq8ZWXDKiTUikocoh28xX8WtvegfOWLcFmbkFxkYWUsqiWSpQKlVtjaFCIYtoVCuCaUCdC36tR8x4tPqiq0FD9/oR9kcR9EoWUZ6R7QQpwzwCrVwGoxPjqBBUI8mkAfHSpSsp7SqYn88glEjaxnsCl3aQAJ0IoE0mspCeJ9JQbLZKvJ8G6ubf4f0T4LSkbK0qR7LP5ktJ6soPFPQFCVaaU0VmJpkloEKdTCyISCgCr8YBkdH5mfaxnUcQLAfQ7e9n2RTRDucI/WRY7RjCrj6EGiH46lVEBhP44t3fwc0je/FwvYiy2KABuJFCe9oOL1wMJ0NQHWHVf67DLxp4FL9eHYDpBB2Tn4VUnQYn3qO1hIMpD5LL4ogMxFB2a5IiZQpbX3V129we/dEAGxqoJ2cqwYFwYdLKKVGH+chvo3E7Aif5dPTSCQ7bcfw7AgcvW/+GHL/8TZNIqxXCSkUjmxkh//nEpMiiNJ7mEx/9PfRHEihn0gQoGhgNtFTSwmEVSieCguZiZRao4Ag+ipJA5qExV30hhMIRMh4/lZ2mebSRnp9GVyrGUwgcgSZm0wuMI4g1qzdi+eBy7Kakys1lEI+l4IkksWLZMowcPQA/Qad3xZCxi1qlgWKOANgs2tgbLVGi0dmlYplpyYHsN2mpeMWwBECSeH6WuZeMx0Nm5yYIlop5Y4qNKp8DAb58bAL+KaZNXFvuG0TMR+bDsqg0cpS4VZRqWX6v2ppHhVwVO9PTeIDy90CjijSLucpCt2ENzGMnPNe1bDH85MHMxPn4XIZfJPAobqXRCUrzRADSWBAeZbM4uKUf7lgDDX8FdVfDGeRXcxzN6uKtV0ncaSQmgqSvvG0Ch8fkkOZb1WkZ8ufIwJqs9F5SH12r5RF8Xp+dU6N8kYGJGTTY4guseAq8ZB7KlaZVyDcqn5CYkJSfpjYYG2oSMJou/M57b8DGvkFkZydQaZZQdTeQzmcRsekDykfFFnKPRtTb47EJomI1Gg8UjmhB9zrSGVq0pwUPpVmJskw7c65dshLDyT7MjIzjoYceQLgrilgvpRfBsSe+BMsGB7B/306Mz45icPVyLF+1DukZLXfhsbWINICyTTCQwFG+ayy/CiVpS710njDzrx0gtN+VlyyRgEgg12xyOZlDrgiSkS74/T7MTY2ilptFeX4OPcEU8tMlPLznEAspzvNDWL1mKfPVQK49Q4Dx4rt3PolHj+VQYgHaGCw9I5YdPzEnahIWw8kWZIXPA/Aomc77iZ8VftbkT4xTcT0zPn1/uuqZmKIRS+I417URXBLA8q1LsFCeQsNXoZwi+BAUXHW20G4fgahmrTi0iDblj3a18NJANA2C9Z6GQ9QiIGhxL42d0cA0r9+NYqls4OFSbxENQsBSUxe4HBJKnde7A2Qz/Ornu6ZOyDssaNNiULpG27No+x7FLV9JwBOEq9TGagLPy8/fgf6+brQIOj6mZf4T/mn1QEkozZLXVsNa1CtAxqJBfFpzRyOKBXYuTWhyE3xaHvgbARw5tBez00fhD3oRSSXQDvC+Qh4Eo0l0x4Yx1J3C7p33YCY7jkhXAqduOR1+VwzTY7PMseQS7408qNmsYG5+inmvIRqL8BcXZSHP4O2p1y/gJ/viS3mNhp0tfxrlCsZGxwwoly9djpk5Pgvl30C6RXFFcKe8mhgt41//9RYCZhu/8qtXY2hFD+5/aCe+842HQNJno8RN0kqqKsH/qz4shpMhOJb3vAWZnmN0P7+g+BSvwOWZt3Lisc55hB4atZwLbVbe4VN6EFwBFKpFm7FdYWUXBdJcKxmvpJDWGfayda5VeA3BRzPQqzzGQ9A26R6CjHqLlJRS09B7fVfPlRiMV2s913kO47adEwRYBD8ZvxYJ02x0LRQVopE32mUaFeMhWOhPPhJvM4rexABZSRGVOpmFT/4isgoyiVymilQkgqU9CQz3DqErnLSlLqIhGraAjXl0uauUb7PMS5lsQ85f5qFNFuaOMB2yJNpnIhWG21dGtjRlbK67exhTczneZx0bNpyKWLiPzMmNhx68k9KthSbPSST7se2UM3H0wBgy2TQSccZB0C4QCP0sE5VzkcyrUCoRTwnivM8A2ZcKSfPVapUqxsfHrYw0DilEwBwY6DcZeuzYOAEqgHA4jIWFBcS6hlAs+pGIrWL5DqNQLOLGb/4LDh7Zj1//rXfg1pvvxb3/8Sg8zJc59e15P93gLIaTK+jpPNNan+PgGP9zG34YhGjjDGIcXrb2ZDsEnUDKi+3nr0ei24/5/BwNTCN93SgU6qz4PDPgoXyZR4tG2wg2bKGvRqOFUDhorXCFksn8O0xKjtJAkK225l6ppWXaAW8AuULBsiGw0rwsFw3XerLIMnya1cjfxBM0K95LycOfbb1gV5NAVPFiqG81brjut7F8cA1PbOFrN30B//vGz8GXJHhQXqk9tw352wEQItEq1lFJV4z5NCuMk7/LTSTnam80gA3rhrB+/QB6CDJ1gkE8nEJA066pM2MEriOjewmY5BZEvlqdbCTeRdblRW9/D5YO92HXg/diZuIo+pcOIEd5ViIorl95KgFvKaan5lh2GfMx+Y7PV1PPWrlaJRhoprfGMDXMr1WulJFn2YiZaA5WMBhCX88yFmcL6fQ0ZmbH0NWdMFCW1NW2OAF/L0qFMBLRVWwM+sgC/cxn08rxzrvuwJrVa/G9O+/DPXffb0xRAwht76nFcFKG5xl4nkvQ0W10Xj8c1JujwXaEHCxbuQxn7zgDTxw8wNeTtiOkS7uiib6w4l/zxjfhU3/2aWt5Zdq7D+zBF2/8Bzz46INkHFXKED/C0Sh6unqRjKUQp4RJxpIYHhxGLBbHICWQBuh5XT7EtDcWAccd8mE+O4dDR5/EN7/9ddx1321EAx4PEBXcAogmwYbMph0m8PTgZedeidde9Sbb01ysafe+e/EXf/eHKDSzaPmraPoaqPJ8Y266q4oLwXYQ+ZkCGQeBiDFqbRqtICjGI7mnnd8kEZtkbepNOmvrSpx/1lYymQB6UykadRnzCxPo6UsQYBsolZsYGlqCZJLyZnoE+w4+QAATM2kimogjEE/wvZdSK4RUuIcMJkKZNo1GtYAwkS6Xm0etVmFZhaClYAU0mvsV0IhlUTpqVK114wuEyGASNnN9dORJSqyjCIZb6CfYlTX+SNsgu7SjaS/vagjhwDBajRjZaITS0c3nIXpI6cvP999/P774hX8i6DB6xr8IPCdv+AmAR6f8PMDi5xGHgqzoR4Uffxty8Ir1hGkRalVLxRoNkmDDVtOWnGzV8PLLLsEX/v7zGOjvNXxUa8yGVlebI9QWSWckLZNJbhvbIrYjX0yZkkHpy5AEBfquHi1BgJ9yoVp0FlCvNpy1XTQzYy47i517d2FmXstFhMgoVmK4b4n5PCo0WA+Nb3RqPz78+/8dM+URuGPkN/InBZlfJtLQYEMapatONkDQKaVrjmThb05XurqvYb1Ldj+62NWkEbMseI275kKdDGn9miW4+srz+HkUxXya0q5AORNBJBpBPp9DvaXdOHk9JVQymmS8QXT3DhAgFsjywubAVvkkwwIGLYBGNkPQ0T7zPhUxr9NMdTmatZ20h8DTJkOkguPziFmv2OzsLObnx5hODbEEy9BD1snCbTc8zG+E8izJ78sJ5svhd2sdnCiBxsf4WB68YTmr7Z4DLOtqHX/6p5/G6OioHesEfVaP5GI4OYKezH8BPJIOJ0tQVn+2ymO+FcohAY4N4vd68Def/ytce+0vmxTwynIJMmrZO8EW/mKwvapYHuoit9XkaMQyKL1LQoiByPcgH5FG51pvjpbvrGiwofZxp+Tgeep+T9OoA6Gg1Jqt9RJky19rFFBv51B2ZfGRP/lt7D22G14qIe0e6vK10RBwaIAgwU9rfboIPN4W5UiuadM8bJKplwbGvMkPFaEs1DIPNapC7V1OHUSDZTyFFu/C8bc0mmVbAmM4HsOlF5+Flct6KZkmEQhUeI9ZlGsLJrd8nl4CRQRTU+OUQUmEQ2FKoSCBVX4dYNcD9zG9CE7dsJX3Q3bJ8tUi8Q2tmk+m1NSkWOZbbHFmfoHsp2Bd6zUCRYzg1dCzdQt4dH9FzM8RvBp+pGIreHmCj30Jn1Y/wT7E9EImw+RHcnZkcAYn+gjyajA0MvvGG2/Ed77znePPjeVx/LUYTo4gVPkvZqfrYf0sL2GbXj+voDh/2qB8iJOo5wPo6enCHXf+By67/FIzVgeUhDty656Yjq7h/5p7xXe7K4KLJIn1VvHlI8CUyHRsblKDMohxhLX2TLVqC1H5Q2RXNDy1yrls3maEq7dL43Wi/KyN6JreAm66+5/xkT/9TWRdlC3hMspugo6XoOJ2RjSro0bXqYfN47IFLgg6GoPEY3KsEhyJa2QWcrI2CRZaupNGp9a+2USrRJm17Rx86H/8LllGFqPjIwRMH66+/O04b8dV6EqtwfhIAT+4bz8l0DKkUmsRCg0TGAkOzRrz36JsmqIsGydolLAwl0Z6JoeQrxeVYgDz03WE/N0EOIGSmyAgR3yGgKl9tMhMWHo+dwtxSrAYGWgsGqS81E4cISuvYMCN8bEJxkuGFRtGNLCaUniYzytB+Simo0GMBFHG4SaIivmoIdFN65mq3DXrf9OmTejr68NDDz1kz24RdE6uIEs8yZ9IBywUlNWflvF04mELSdahMS/f+MY3cBkllrhNpxBkGKqkJzIe4bMqtALN2gb2GQlSJSejEPCUyWpqrPA6LJ+SFg7TQuaSaJINGsymVrqoZSraWrWwYdRfbthgIoDp3Cg++PH348DcI6j6i7bGj5iERi9r9QoNTNFYIk3kUk+X9uHSBl2ZhTxiZE4VykdJMI/P7aySyLxpQfc286RN7yplyjCNGyq58au//Os454yLkc2XUaOU+oe//xtc+4a3IOyP0Ni7UGYev/aNr+LW228mKLEcmBc/QTMRp8zqjiAW95AtkfkxvnKxifxCA+s2nIJNp2xH0Bc3SVZvZJmPaZbXNMrVSYJQy6Sun/G5KMOInGRWBQI+4yLwBvlbmTJt4tgEjwUpOZfwvlbwOfRTQkYZH5+Jx09ppZHZaiDE/qhcyboosnhcjO7puqFnqPJ+8MEH8fnPf/740cVwsoQXAPB0ws8jqw54KJ53v/vd+NznPmff5I3phA7EaYyNheNvxij0hQatxrNBFiEfkCZ6yuALxbKxIDEfDdRTz5eu0ho06lqyOVw8VCPgyFdUV7c6W20xoZIvj/d95F3Ytf8eeOMEEB+NnahjUx1EVMRimLZNzSBohckmPO4AFgg66lYP+DX62Y08wUfdyQZozKOfTEKST4PyKmRWvkYAgWoU73vH/4tt63cgmykjqB07GxWMHtmPzFwGF154AXY+/jA++T//wLaz0YJazRqZUlXox5eMW5jMNKz3iPfWJKjtOPcMvOLSV6O3axlBMYhCPo2gn2DnqbHIqiiVDqBYHEGhNEZgmSWgaaQzgVrd+iwvAWCDLM7nGUTQuwJd8Q2Mp4/gTYBtk7XpKbG85c+xp8Hno/5ASSyNjtbT0avjxxHrEfh0ZNftt99uxxfDyRFUm57FQmAvnvCbv/kb2Lp1q1VOk1g8plcn6EiLRi6wEPNQNRdTqmqKNoN1g8u6SfELZAhavlNnRbR4Og1SDEcOZq27I+mjgXHFcsXxQ/BMmjLCEbb0QT++t/M2fOnrn0OAhq7dPHWtZoqLdNmuFUpHgxCZJ5uUSuBZWMiRWbksbzI2jZHR+BeN0WE2yQR4roEdmQIlie4xQAPduGorXv2K15sfJhkXu6kwN27EYgmsXrkKD++6H7sP3I8DU3tQo8yLxGL2e8vNHLsdsDQ0ZJxytBMp7PsZ207HiuWr0ZsaIMNSTgl0WpaULKXdCJHpDFBWrUEquQERvjdbA6jXeinjVjOKFUjFz0ZP4jwkItvgcy0jaA4w/1HmW45jSSrNpvcZi9G7npCHcWtQpMrXpKSO8j4d4GX5syw0QnxoaAi7du2ywZ2L4eQInQb+JRVUebu7u+1zp8IqqEVVkJ3rqDlpVYl1nEZdqpRtAGCVUkYGrSUfSuUyW1UyHFZy+SgUiRYCcxb6orHyep6GMr9r8qnWZFbXfjQcNBnUrLUxdnSEtstrqnUUC01US200qzyv5uIx5qdKgKnToGoehPxRzM/mTUbJ+LyajErjl7Nbe4mrKREAOXxAfhDdD38TVvDHM7adiXAgRjYRICjIQetneQTg8kZt5cKNW9djKjNCqUcJGXOj7KmiFSEIqkebt+eOuu24DQ7SeB0Cko+sbcWKlYjHkohG4wQcMjLGrfE5gUCYaWh75CB8wV7maglzsQXJyGVYvexaDPe9Bj3Jy+Brn4aQdyullfxJPYxXEpMMSN3v7hCLVYAj0NVLrNLJu8pXawrpuIKYpe5XoQM+Giu0Zs1qO7YYTo7wkgQetYJTU9oP2wEXw5vjoGMTC/lqkq2I7lgLSnNpECTkO5GDVN/zBUmFOrSXleY+aTa6BswJtTR2R+eq/tsayv4Qv5OVBANMu0qgUJryIxGkKnWce8ZFCLm7UMkD1QLzIHVWZjwVplRnJHXGU3dTYoWxMFvgdTykLn6+a1CjpJsATz10Yhm2o4VwicAQCDmz1NsVL978unfhoh2vJNhRcvnizD9zQTCsNys2baFWahKUurFt03n2m1hUo00A9dYoAZkGgUcLubd8NPawxxYNazGNru4U+gYG0Nfbzzy5rcwCgZCxHfm71LVv7IcZ93tbCAUJVtZlTnBjGQS88vEQPF1aA4jAxvO9/gjzT7YkIOG96N7EJAUkAhS9NCizAzT2UmPAZ6tgc+F4bof9aEmPxXDyhJck8Cjceuut9i7CUyHTqFYpi/iZVRVNGoh24ay0arbHuGy/pFnTbr+tZaxRztQBPJ8/sLXV2BExDu15rrhKlC821YIVX1sXWynTbnm2TRR1un7lB6J0IUis6F+D/++GP0C76ENUBscLxKh0hTqL5VaRH0f+IhmbGIXWDdakVc1qb1H+lXJlaAKqRyAj0KHUCgQ1kNCDYDuGT/z2Z3HutitQL9HAGzRushuNvpaAq5ar8Lh4fwLdegCvuPAa/Ma7PwaXfEIEhLafbI0S0BdhxCFey3h9YQIamZBk3PqNGzA4sIRl6UIwJPbE4x4vookUQY1xkoF5CS7tlnxTIQIzzyMb0t0xch4LEpRCBCHn5XVFyPTIYljeGiHgI1hpyQ2BuDMUQq0Ey4UFI3AxgGFxaT6bysdkrj0nPdcaCsUSn4m69RfDyRJURV9yPh61ko8/vhebNm3GunXrDFTUAyXwUOsoFlTVvCq+yxejnRHK5ZoxCy1rKgOXQ7TICq1V9TQwTmAhEFOltzWXaQi2BCpbagGMjqnFlkNVXe61GltrgletXoMG2K5esRZXXHklbrrt2yQ4BAECh/w3EkyasyRnaS5P5kFFISMMqXteCTKP5qGi0deJkNomWQ5fTSZ1l/zYOHQOPvL+T2EovgY1sqlwKE6jZIIEPMWp9MMEAR/BUGDnJ8soFkpYtXyFjT86OnqYICmIICDzd8k5STghgt/nRm9XP97y+rehJzKEsD9meemwxhClZ4HMUNdoHI98Qbp//c5/PJPgol446kk5wDWtQsMGBP9SklpiQ4M15b3XBFp95u2yTPScdOuMh2Wgl+5FxSGnvj1Lvuu4yl1g9IP7f4BsNmPPfzH84sNLEng6Dsjbb78Dl156KQYGh1iVHTaimdBqpTWLXMYh6VCvtck22Orzs8boOOsmywhkFDQ1Apni0wBBmyLB1t4xDMorIkWxpIWytEwGjxMgJD2c2eaO8WmLHI9He0wFcenll2PPvoeQzk/aoEH5Lki+yADIntSFzbTVVS4/kQzfjJh59xAIbU0fSrBmsQkPQecD7/oo3nr19WjmwwQ3Z4qCJp+GgmGmTbbUqCAclv9ECMeqoBUBlSMZNOPatnErXnXRVeiL9GPfvj12P9obvuli2n7mgWW1bcMZOGPL+Qg0I7bGjiRnPpu1+xbr09CDapmSilErrw4gKBWxFjeBUgysyXPlJ5MT3Om10kvlo2sEHNqWRgMZ7RjLwNaN1r3zpWN6gLWas3OHGJAcyfquz0ePHsUDD9zP/OspL4aTIbwkgUdBrWepVMC/fO1reNnFF6Onp9+pyLRdrUMscBGDaGh7YXj5uW7AIaAw4yTl16x1XdOgJQkgBDiSQxpoKANTGur+zebyNPCwGYOYku23RSPQOXY+DV+9M/liFeFYELnyJI5OPgp/mOeRWdTLlGQEP20t7JP2EMiZ5JBh853ApC2ZW+UgVvZtw4eu+3188L0fw/KedSjMUfZ5QgakETIQbaUsNqF70QBEN7T8KQG1KcPmnZFxaBvioKY2ND2IBrqQIpt5w6uuxcvPvwq5XBUjI0dp+C1EvGFsWr0Zp67eAk9Nayp7bH5YtVImswo43f8EWsWv8hMoKYj5qQwFCg5QaKqHtr8RUPAB8DeVnT474KLn5YCRpoXoXccFSCpD4YmxN62fxHQEOBq4qaD3m2/+Nllc3r4vhpMj6Gk+583AiQ7AkyWoYjvMh62tP4x//PJX8LJLLrXdDyQptPmcJik6FZ7Si/JKfhYeMIORzJEkixBQJFfk/BT4yMGs+Vl1Vn75cVTxi8XCceCpmmyShlL6MhJJgYDkGMFtlkzB313H5//1D3D7w/8EBFvI5Mh6qgSJqsO8SsUWQr4E4rFe9PcM42UXXII1y9dguG8p40lRTjF/5SZ6UikUchkDATNUkydOt7RWTxTLUm+TWIb8UJnMDBKJOPNUe+oeZMhiRyVKrxDLw2bEB8j8/BV8795bMDcxhbO2noP+xDACrrgNKJRcalBWhXm+ev205rLGElVqJfP/OD6YJoGiQZBzMX9ig7ynUNA+q6ydeiLAIeiz7mh3DvVc2SJp9jzkVBeqCYMd57HyLce9AEgvgXyFZX/ffffi8T17TNYqH4vh5AjPC/B0giqNukE7leNkCKrYav3V6/SpP/8MfuWd78J8OsdW2c8WX7JGPg3HFyKgUBduJzhjSrw0cAFLxAw6L5CJRKzSa6kMAY/2Ltd5aondfFdXsWRDx/8QCkWsl6zcLqDsncAnPvt+ZGsHbPHyajmALs8y7Nh0CS65+JUIEVy64oPILpRRLpaRiMdRZbzWO8fytbE7ZAp+pjM5MWn5TCQSqNF41cUvSWOgyN/FPJSnIO9JKxaq29kZAqAR2DJ8ZxyMjFtDBhTkd9E1mhWu+ASqsVgM+UzGHNnyC6laJZlmpVzmc27ZMa3mGAwTvAgeAgr1mDnsUGxLo6sJMIxP1VGgoj3XNeNc9yS/kLM8Bn/ltTrfAScHeHR+pVLieU5Plsq8zPt55JFH8OjuR51nyPMWw8kTnlfgORmDKrZe1saS6bzz3e/F7/3B/48yab/Xp0mU6nmiWKBh5CiZJBfEVuTviEajrOii+DIYghiNUufECAYyolA0YtMCbAAgg4zQ2B+L3SVZRgOxz5Q36cI84l1+/O2XPo3H99+PK664HBvWnkUmswnVLEGgKquTdKM04scKmYzAoiuVQC6foyTTTHi/AU6DElCMQrO+U2Q+BvK8B4FfqVi0e9WiW3r4kl7Kk5awEPCk02n09HYx33ldwvvJUTZpfpSfbM1vAGy7SRAUBCwqhyoZkvb60nuAYKzjMnbFJ2AqizFFwxafAEDsRNJKn58CZCshB1QUjwDO1m9uiIESaCjZbK4cy1Ln610g44COwE5zwlgm/Kw83nfvvTj45EG7byfwrl/SNf3kCi954LFwvBQcY2hj85bT8M9fuxFBtuRVMhKBi8ajaD6W6rGMQ8Yqf42MUP4gp8fHY2AicJKjWqOZ1Y0rv4wZF+O3CDTnikHnKHHFobE0U7Nj8AY9tg5OeoYteMWHcDCJQnGel9RQo4SRoYpZaKkJTQfQ52q5QmkTsXyJxeiYQEe3lYzFLZ0ajTdGoBSQyKekFQANkOQrsflmxwGYBs27sWwKVMoEEQGIuy2JJr9YEfF4zI47GwrqTtqUbiV+1J+6/p0BlYqvSKALB4K2TbHyLqCwNI4Dh97FsNSVr4s1BUQsy3oAlT9znUtKOWWuYx0W1vmsl4CzUi1ZenfecQemJqeUscVwkganoXmpBwMdq/X84sKeR3dj6+ZTcPd/3IF4KMRC0sA1UX8v3GzRtc2wfCYev9daY33T2BV1ckkiSKhorWQZfFUSzYxKXemwOV4CIfut6vTCVIp85d1IRoYR8fSiliMDKav7OY+26xg/T8PL67S3ebtMQNMiWjWCR8uPVlmLQvhRVavP/EtGSWqI+cj/pCEAMm6NB5JWKWSzx6VVmaxM/pyyGa3JHN0/z3Ekj+MHko9H5WPb8RBomgSQbC7Dd15LxlWmoRcIZnIgSz6yOPgb80qGoj29TLK61aPmIVhVCBKOQ1jA4YCHw840QFM9guo1VNo65viCJKWcniodExs68SX2JDAUs5qdmcFN//6tRdB5AQQ1vS/JXq1nBrM5WRgrvW09TLD4xtf/BXt278GVV77SGI0tlM4zaFMGPhb0mUYjsGnQKG0jPUYmv4vMXfHK2AQ8nYWqxKoUOtJLy4P6guo5q1HWRIyFZNIZGn2EbIaWTHnlCQZQqlURCIdszR+lpzFCmtEtf4ZYhoBRoKOXZsznKfNszBDjJW4QKCRhxGw0+LHOGAh4vJ6QYj4fpS+/le2EQWMXf1FZmJRkPjXgUCAgGaXu7SBBWesmm8OcN6rzBXIKKhP5neTnkgQVmAlIJJ/EpPSSM1hjkqzkCVZiSMpr53cBkyOnBIRy8DvOY/0mx7eAJ5fNmSzcs2c37rn7Hsapc5VdpePkZTGcfGEReH5EkAF0ZMSRw4fwV3/5l+jr68HZO85GqVw04PDKsczWXEAiWaAqrlG1GgekyaVa4CoSiZjhaKSyQKbTejuAIwbgjKYVSClNGX6QsmR+fo6yKGKG6rAXLYxOQJNR0Rj10mftTS5J42f6OkesRrJLIGP7lvOYet/qBAxH5jjOZbEWneQYcdvmmNUJLh1DlVzRPcl4TdbQ0JWOWJV658Q8JNfy+bzJN8Wj+xRQKOizcz8OCDiAobE8is/pxWIOjfnxNCddHhLgCWCst4ufHXByZFUnfpVZ55XJZDA9O23SanR0xOLp3EPnfTGcnIGP3WxmMfzYQBEhnwyNprevH3/2v/4aGzdvJWNwHL2SB2yujQ1pJ0wZSj5fRDRGg1TLzeu1O4V6zjqG7ABbC1m21hqxa6mQiTROAKAWjVvso8GWXc5iS4dBS43K4CXx5HsxlkMj9PA6OZf1m3w/pRJZEN+VjtJVThRCoYA5kFOpJGbn1IWeMH9Qb3ePXaP4BCQdxiDQENjkyCo0wllgIfBoEKgCQT8aBAiNUJZT98Qevw7odHw1GrCoqibQsnltWp2QYCIAVB5FfMSYBPgCOoFkB0h0jV7Kn+ISMGrniZ07d2Li2DGnFgu5FmvyCya8ZIBHBt15V0V/dsEpJnWDS4INrVqHT3zqMzjzzHMpZ8rWm+IsS0Fj5e9iMBqE6IzVoaHWHHlieeA/MQfJEBmnuqlLlEpaIjVIyaJh/Rrxq9a8r68XGRpYtaRF2zVT20dJ5EMul7V7SCaTPD9rjEVGLxYg+SED1ox1AcL83BwBKsTsO0tmSOroHMkfGb2NrKYhS25ZdzoNW3HJyAU6Ym3mGBeAmJ9LDvjOuBrttNGCFhqTtNJYHJ0rsFFeBJyqXQISFgxBRCAoNiMGpOkRklYOAxJLE0kxMOJFyqPKUsAjoJOckmNcTuxHdu3CxPi4PRlLwJ6PwkuiKr8ogmNRL/Igg1cFliH29vbaQuDPLjxdTIpLy3hqomMg3IVfve4GvOHNbzJfhnq9xGzUpS4jls/IplDQSOUP0d5TMjZ1wxfy6l3SvlMFsikXfAQgzf1KxhPWmmtHCC0CPz8/b2xB43XMT8L76Bi0wMOcysyT4hJY6Dd1tQvQypSFumcZcMCjwXt1FIoFnqNZ7F5ikaaGaJ6U167VQEIxnmKhSOAiQ2Ocugedo91QtXqiwEWOaWebH6f3S4MRPHCGGaiHzBhMs817DhqACEwEOmJ3+q7fxdgEPh0HssCsw3CUzxNfApy5mWnse/xxTExMPPU8F8MLN7wkgMekBiu7wk9TaeXPsCt0nbEaL+LdA7j08quxZMlq7D9wBPuf2G9sYO3aNTj7nHOwetVKglyP7TjabDu9W1XKJvlmfF6yDUYlp7AZ4/EJkDJqGZpG2Mo3I9BSvn0EBqjHjACi/Nv4mOOOY7EVTVTVXlqSJzJkgQVxy3wl+q5u/7yNy9EIYbIfBu0gEYlQQmnRef4e8KgLnJKRYKCBjXECnSSZpFihkEOM5yquYtGZeqA8ibkIeOSXktST81pzvwSgHYklBiQw033ofKUv8NFvGuFs+RXYME3dr0BKbEnvYn2Tk5PYS8DJZNJM1XluKgOFRfB54YafCnheag9ewKOiktN45frNeMXVv8TWPEHAUFmQddgkT8dxmj5uILlcGlkatZhNuZS3nqs6XzGChXqmBDjdyQRSqS50pVIEgSgSlE56V2oa4JdMJB0QIYDIn6K0NDJZQbJOxik/juTHiT4WOXJl6I7Tu0lAqPJZOaPG1atl6z7zF92WmIcAVcAjuaSg+1V3v65XkPzS+BoBq4BRPhpdZ34YxcNzfLzGYUCaBOsz9qfvAh1dY/ulEzglz3StfDy6L92DwFNLiWiw5RyloXYXnZ6eMuA5jvW8H9W1RaB5sQTVmZ/703yugEnx/rRxdvKk8KPikFHTMuyzfjWWww+2yBaNdtnKdXjjte9AU2vyNNXj4zfJpSkANB8aUJUGnTfD1uRTtfwa0GarAaq1JxuwZSxodBpjI+ajRdUFBgIRc+zyXazBnKhs/TUmR0Yvx66YgYLkSWesjvKsbmXrJSOLMoAkQGjDPBmrDFvxqwdNa/hoXWb5WzTZ1EvGol4w/S72oiVYlZaW1Wi2teYP86X49DKm5bBGAazenZfjMBZDk09J+TLWxYLTMXMS6z54r5WylqpomD9M3833xXfdxzOD0lLanXteDC++IGt8VpYs2SKnpiqMDOSZRiwZoLk78lPot87rxGAt8QnH1SqK2quFUyv5zNDf32+/ibYrPDO+Z4YOQCkvq1evtgqu3h4F5Vvpdc6RUeqz7mvlsmV48MEHoAW+xG7EEuKpHrzpv70H3X2DBAM5PzVdgeyCTEPGLZ+Gxp7I8Jx8tU1CJVNJ6xI/dPgQfExDu1FITshfopnbzuRIp9tZA+5sgJ+AiUFso0WDtdhkvDRYjRHSkhRiOCoH3ZvuRd8z6QVerYmtQUeu6HympfNV1vpcoESKxyLWtS7ndJBgo+wGrIepohFHdp6622Xwyon8VSo3k1W8RwGC7tHuUzWHJzm+GoIdy0yMRsMF7CfmW6CmMUzWQ8Y/+aOa6rXiNQKeTne5guJwym8xvBSCw9ufRVBFv+mmm/CpT33qqYrSMVyF7du346//+q/tvKcq6QlB5wmYzj33XJMG+l3dtZ/85Cdx9dVXHz/r6bBjxw5ce+21ZhQKP2nlVJ5koI8//jgOHjxovgKFD33oQ+ZDmJ6etvEys7Mz9puM4A3XXEMWEyQD0aJUPrz8itfgA7/z+4j2LEWh7ka5RZlChqFla7TTpqYOqNtbjmCBRltAQmtUh5HWVD79tNOMZdSVZ7Ijl9ePAKWU2x+ER0uDBiKoNtr8TAN189ogAUr7RWn5T36uaQVESiWP34NwLGzbAWvkVSDkR10DAN1t5Mmy4gmtcyyncsWWYe3ILA3+k/GLyQkENVZHZa2N9+TsNkDguXoPRiJkQXxm/Kw8Wg+eHY8SZEOIR5M2oFFbEMdjCUQjCabDvLOstAVxJBqzzfqSXV1I9XTbd1IvHuM1BEnN94rymDYujIRjtri81mdWfuT3Ue+Z3tUoKOj5LYYXb3hWwKPKIAD47ne/iyeffBIf+9jH7Lgqrir7KaecgjPOOMPWaxEr6oCEGcFxf4EqlrT8fffdZ3HpWrWqN9xwA9785jfb9QpKS5Xy9NNPf2pfJMUnQ+owFkdGOLeg906l1Xl6KU+doPTF0FasWIElS5bYsc4IYi/lkZiIgEoMJtHVi+s+8EGcc/HlKLJBbtbYUlcLfOXJevI8v4HpmXHzR0gNCHi0/MTVV12Jvr5uYzeSLTU5Udmi+1Q+fA/5fbZchMbraFGvIAFFzEPb0ESDWr+GwEDJo22Atd5NXGBRKRkr8fJ+g7y/KstO75rKIX+RXsy+Ax78rOU8/AHKQAKeer3EJIKUfVp4zBgNwT7EcmX01rOl42oItABXKBglc+P1BF8tsi7GJ7DQWkFBAocaEyooxq1NArVLRsw+6+UPhm0fdO2SWqrUEEt22Wc3GZRe4nSScQI9sUxtId0mgms9amdBeL+TN96X7qNTZzrPdzG8uMKzfqodA//Sl75kzOH666+3yt3Flk6r+X3lK18hYESsBVMQA1qzZg02b95s+1j19PTg8ssvx7ve9S67ruMvkIPxuuuuw0c/+lFs2LDBgOPVr361rY2ssSqagCkQGhgYwNlnn42/+Iu/sIr5y7/8y3jPr/2a9b4o/Q4YnhgEL4pPvhR1pUu2CbgMoJi2ZIDkSTZfwLVvfyc+/LGP4y1vfxuS3T08r42eOFtsgs3G9UvxyisuJnCU8corL0csHpX7hwjWRIQsRBMd/TQqzYUqFXIEjwaGBvow2N+N9/7aO5CIhbBh7Upc8rLz4NPqzrUSfuXaa7Bl4wYsH16K63n/Gm38m+9/H7rjCVzzutfhovPORymbw1B3L7S33umbt+JNv/R6FNI5XHHJJXjdVVdjO49pCxdn/I5GVHvtGaj3yNkBg+BDNqOu+hzLMsVGQUGMTQMdtW6OHMuaayYJmWb5aGkPwj8BSGCjXic5jrWqoKRe3RiL5meJOekcgY+qk3asCBJIBEyJZMoARviu4QZykGuxNAGiGg314jmrIfIEl4d5DRq42YtlKAAySXu80VoML57wrIBHhqrV+uWPEa3/4z/+Y6skki9vfetb8dWvftVGwYpZbNy40fatet/73meGrpe2lNEyDQIMVSoFfVYQmKn79j3veY+Bj2SXKuf+/fst3atedRXe9ra3WdwCohUrlltcYilquXXtoUOHDIA6cXeCAYycvGzmly1bZi28jkkh6b2pYvAGcdoFF2Hphk04MjWDsrZ7aBRo1GuRIoup0DgK5SpSBKOqZkoz3612nYauuGHLpXqDPkQSMfT09ZpsCZBZzDNfC+msLbMhH8+q1asJc4QIAlSALGI+k8fYxKTN75qam0dWA+UKRduzqlgpUm418PLLLsKSFUvQdDWRzmfQQzADyV0mn8O3br4Jj1FOvuLSVzhjfao1MiBmiPEFCQKVYtm2woqSWfgoizSeZ2ZyysYIyR9jC7QTnHxkXxrVrDE9Qd5Hva49tULMd4H3yrIircoX82Q1ZEn8qzUqBF2CkdhivUrgcBYU8/N3zb+qkiUmCGyOg5uykfHJAQ7KQ43v8TI9AZDtesrnrH3Y3cwb9SgBKgwXj7lYxupJE2hpXJHqyqIEe3EEPUVHb/yEYfny5cZYvvCFLxh1F1u56KKL8MQTT2BmZsZYjFiHnId/+IefsIqil5iSzu8wDX3vHFPoHFcQYH3605/GG9/0Jht527leQed0JFTnmL6rUp74m4KuU7C1evk3MNCPv/vbvyGzej+OHDnMX3S9G5HkAN513XsRZitepyFqIXa1wgK0Bo2qQiOybW3YiksmCHQFiuq50rlaDF5OWY1Alh9FLbttbSxkE8zwGnUvqzdJo4f1m3w/AlEtYaH7UP60lrAMTWNs9M6bsZ4i/ZpJzxtTETPRAuohpq08qBfJerXIGPQ9YyOfxUAobZj/AmWs2Ged96DeJg1C1FYzcmBrPJHKX9M96jUtXKbtaHz2m8lOviR35SBWfiy/TENB3fqarCp5pAGFuh+dq145FXupWKLEc0ZCW1d6U/nUmCKfM06HgKNnZV3smidmscpZrXlh+n6850zTUfhdI5s1X61zXscpvRhemOFZA08HIE4EihPDjzuu0AGCH/e7QgdMOkHn/mfn/1dBcsA29WcrrdrrxCUwlAPZg/7BpXj7db/O1lXb6JL9EHgELFqfmFZzvCdGMWnOkHpeKEtadWMXjhGpm9yRDjIGGaw4lO5UXenq7lb3tgxMXe0yInNGMx4Bmbq/teaPdseUwYXJBjTjOkD2IFBQt7p8P84uDRJTLuZH/iOt++MzcBGTkuYTiAkM5MjVLHmxUYGFplSoV0vvGo+jXjgbVJjPGlioW1/3az1+BEe9a+nT9MKCsVSVR6Pp9KTp/iSL9Vlxd1iI5m5JdjEBAxaVs3rB1MWv/HbWJFL52Q4dvFb3omMqLC2HocbKpnLwWgFkk3m1IQgMagBUNQSCKmcDpeOvxfDCC7LIZz07/UTw+VHhxx3/acLPAjoKBgD2QZxCIscJirdvcDmuu/4DYJVmy0rjITjwn+VfY2o0EE9jT7QnumSJ5KAAQlMJxAoUh1iNtb6MWF3I6i6WLNEygTIyyQu13rRPxiMDU7e4phYIoPg7Dc0AjX86Juewus4FUIqzA2JiNDZZlV80813+KvlVNItbBhyNaNa4wNUxdAGCGJt8JVaCvE7LaCgTzux4PkMeFpNTERtj4vlyuGsQo7ZfDpmfSIuEeUw6af6Z8zwkrwg0BCcxMKWltAV0ciAr7k5exIhULh5KKPWy6VqxKsUvEBFwyoltAKV8WUOh+qXL1WmhZVL9BkZ6FgpqnHTOU/VM75avxfBCCT8V8LzwwtOV0j6xQke6+vCr770ebjk325IPHrQ0GJAVWEtM2Ik0CMkkjbfRqGQZlOq4jEryxWRJVfJRwOJMWZAB2LYuNBiBlMbVyOAkR54adcw4ZPaSFQZCmkTKP8kPsRYxIckcfe5ICruU4GmMQP/4Lkal43K8G6wyXn22xcgIPnYOj9U1AIlgaD1sljfliemRjbWZPxu7w7i1RY7CLOWtQMoc1QQmgVzIH0Kl5KxGqG185HRXfjUC22QdgYtJMW6CL8tH4NCRkXrpPgRyypA4irNomqGLzeKXH0h5bZC9qZydslZBsUHgtUpP/iE9OxtYqMSE5PbOn3TuYnjBBD65F38wDDn+ssAPr3ndLyGZ6iLLIAtSi06ar2FzMjiXQISVW9sT67MMQMZjrbfA4jggyEhU38UCOi+dp9AxOIVOy+ywBf0mQNPvGp2rIQJP9/TIqHS+jLITt00EZbDFxXTcvjnd4WIcMnBJFr13ggGLQIuRKD5N8hTQ2WBHXidwkOTRMTl4ZcRakF3cK55MGBAJrLRIvPr9LDPMr9JXHpVXTXZVuioT5V95tkGLLEO7F6ZhQEUWZDtMkNEpi2KSio7QYy9eavHqGjm49e7sCe81YFO5+8imdFwgJwakmfpKpwOuKpROOS+Gkz0A/wdiNxKiTO2TngAAAABJRU5ErkJggg=="/>
          <p:cNvSpPr>
            <a:spLocks noChangeAspect="1" noChangeArrowheads="1"/>
          </p:cNvSpPr>
          <p:nvPr/>
        </p:nvSpPr>
        <p:spPr bwMode="auto">
          <a:xfrm>
            <a:off x="320675" y="7937"/>
            <a:ext cx="1423816" cy="14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 </a:t>
            </a:r>
          </a:p>
        </p:txBody>
      </p:sp>
      <p:sp>
        <p:nvSpPr>
          <p:cNvPr id="6" name="AutoShape 6" descr="data:image/png;base64,%20iVBORw0KGgoAAAANSUhEUgAAAR4AAAGpCAYAAAEsAWmNAAAAAXNSR0IArs4c6QAAAARnQU1BAACxjwv8YQUAAAAJcEhZcwAADsMAAA7DAcdvqGQAAP+lSURBVHhe5H0HgCVFtfZ3c5ocdzbnBLuw5IzkpCBmAbOYE+bwfOIzPp85oj4x/WYRFUEUARHJLAsLm+PM7uzkdHO+//edvj17d9glLAjqO3d6uru6wqlTX51zqrq62xOJNFbKKMPLn/aVUgUenwf6iRRmVOLmc/alSgk+jw+lMk+8PC9wX3Ej7Y8OFP5o8hZLRWMGlYrtA8Gg7R2WPOSBXLAwn09HPNaf38cgBjKZXfOKU21OJZ4KeWKxFkqIuZYpGfHFTL3VfI0ljwfFsiTIKAz38LhY3FtjkyorY1LaRxLKxMRW3Vcl/TjkVU093Hw+SoWF+7i5jOiamsVHTr2Uilt/jziWQEgmXStLhboxxH7tXuHVBI9DXpYLr9drTRLwB5iWGSu9GCMjfr8fHr+yFpsslnG9YlCFueWRPKyQSMw7HEpaBQXVUE2CA5DXmKi2kWruJR4kHW1umDhUs6pp1LT247EbR0TWrVJlCytbZRwGpjbjY5NXNVOt1LMkdQOvNoWRGU9Fmy7p5zDo4XUxLimpxwFF29TIiiuJO6QUjy+VWqKE/AgEAmTCD3+AzcMaqkl0LFxZtxevVAcijyQjSQnI/Kn7e3xB9rQAY7JwonKv4HSgzUm7d39g8qJCJrQrWV+z2gnIJfYkoUY/SSLi57lJUl2+SownuanIshiVpCjRSsWRircKBYcRbY/f01ifPJuBTcVe5NZATWa9zApRHb3IL+M5w8FuX+FWpnQiUfU8h2XlofqZdLiJGUarkrHsHD4OkSFKh0D1eiUpsSSRK0dmw722VS9diNTQOAKUok+9zkr0I5kWdkQCvQp0CnbwpmOXao8fmwgSdW1qZzUH+7ePBQlPhiOBlwzduuVOeFsiKLuqhM3qn1aAV/F4LDQ5GHMbs8LWJPMW3w17YkQ5MIGHcGTGHvUOSUVX2FwFyvzES5bBP04J8thXCjqV5ZaJpCxpsVy0wsulPEolYo+MWeuReEpypaO9e+XA5FVPqtAmlGhAfH4dO0BVBupBf+q7G6GmCCrbGOar4kCX0yxATW2FOPEdnSOmuJsk9+TxmRFZLElHpqEsKbAZ1GPYVuxteQRZ40whj/pCG8+LhjdBzF/kP/aoQqlQxQ/5ZXYC+L7KsJbE9GObEGNIvcnHzL3cVFvpmXLJg6MuWYB0Pof6VBRFT474IuRYfcE2P0RtbLH5I1NiYlZ0Fg5pmKks7dzZHpuBqeSVMDxUryVKp1hkXdl8JiFmtqHE5ipHkM+lkS/lUKBFL5KhXCHFhBFHS5swvJjf0Yyd6W6si/cogCRGpjLjMnlgqjas0/XVFE635X/6SaMpKck8ym0h+NWbZEb4+9j3/guhHCNbS1UQZIUSIxNY1tWFhahXoIXvS4q8Pyb3JbP20mrCj5SdGVA1GbfDG1fBE6DE/EXkeF1KlFoCPb39yPndAkvIs0OMsKdt6OvDFk+iGi4GaqWxN/5jEbNngZSGMcNMSzw2abHp1v2wm64Hj+kQoChceXHRm47D2NAg3vc/b7RurvTTAy34n5Nej9d2no8V4TbL2CFXGi4Tj82MyGkymWjWQJZfEpItK1aK1DEFlGg481mCliBXhqGGOYg2xbCnNMJzOkqkPYVRvOeu/8XVAzdge34Ul7/4WAt36PGZqCWvX/4xm0PYkIJTr1FzmbIrlPGfz70S3hAl55N+KSGRGUcoGMPdD93Ciji964rz34jLD3sRurxBvHnxK/C9X92jrO3akyVfuK7xSqn9ovQJJVMmHqRtdSw43XbdXzHruE6kHslRcl4sPn4eulrmIOdLwpPOYWxPCsUxoLd3I3orSWwYfwQrW6djV2qiWsSTI2+pyKahqyFQq+vL7ahQEo4BJUfcvfjMiykMeQCEdTGBVGkYo6NjqESdTO4fvg9rsn2YMX0aBvN53D+027lwECSXj4AuGJAdt5Q4Uo8gIxSWSaulbT7edtVLeVzAn669Gf2DmxGNBtGzrt8yeee8F+OwwAy85uSVeN6clXjdS15u4QdDlEEB+bwMJDFiEuIxOTE1YL2ogkCujInsqDEJ9rh192/AntEexNBgmXyj+9fYUOjDnNPPwXW7Hsa1v7jewg+GvOl0hoWr21Mq1u3ZZJRWkYw5AC9jeGQQg9TC7/3Wa4DNZey4tx9l4iY1HmcW7JHEFvsj1UECrTzux8HhRyRraAWbDiKQ9XPcCSlKsslmGxjbgvb2WdiWW8vo9L/T9IeGGtgRXAcNaAlEMdSzC8+pO6wacnBkQ2nzY8iMhEQejBHpNI045J7cu+EWxJM59PRvQ2SGF3OPm42td2xlZCm+CNrotpww6xj84Dc/w6xLVyjfgyYWF6CiIWeOU2w4MTeEwxyTEIE+0pJFrJLD1oFBw9Xo5gRKaSlFxzyk2eSbx3rw0aNejdvu/iW6UzmncgdBVS6YLS2321zKzLHkPOBp63ATNjyyG+O38ZQ+dX4izxRlvOXNb+Xeh9+c/Q28bslzcU/xIXT4FjuK/6DJF+RgIjK5AUH2fW7aT26hiu9IumMdnorPE+B1VHqGU5VvfO37lT/ccGfl8CVLGMdkIo9q8vhgNo0ETTKOP6xuzm1SblVilTUECrdIaHTmeL2hLoT04A5kMhM45dSjGcmLDy24EEtbFzlpDpKkBY0Hh4QJAnWfcxLjlO/3IDPCA5/0FNAUDqFxzn148YsuwuL58yzuRnoEifFenHLB4TjnlYtw6osX4tgLZzt5PHHyMXs1C5sCcnL2ba4TzzlF6rviQ6Qy/dR2C2uP+Sr33XxF5f6b31s55wVNlQ/890srgekUouUV4rZvM2hbceKC/YZP3djkykSkLjwpGqOrf/l9vP4lb2DdnWmV1/3ni3Hx0ceiGN+J5jkn4jd//iHWjfwZ43dWMF6M4tTm5bih/AAuOnMJrrryYUuzD0nT2zC7Kvn9ELnwXukcKmKVNyMvrvv1H5l0L5N5fwb/858/xW/uWYNCIomzzj0dfbv/ihee8RZEZvdgy98SSMSi8DQOYXBrEfkMC6Z2WLBqASb6xpijRr20BCw2Uu9DMf9oxmrgu690VB35Pq40ff4SLnvrIvzgI5ei5cYf47hZ9fCn+hD11+Ont/4/zGtYijuLvaif5sXGDSH896/egxmnUCRFH7at3oaXvfViliATJSohkyiidUbEzmqppslqSc6HF49s34rvfud/0bJwPZZnFuCrv/siYsnZmNbZi0Nf9Qr0DtyLgZ4+/PVXExjvoGeZTKGuLoaxB9nElSxOPmMubv/jTjzvlefjuu//kfnuLercVx2HG3+4mkcOHFya2sGrJOtWwp7hcbzs0mPwnK75+NGue9F82Ln4W2Ub6o49F0esm4Wjwufg5EPehA4OgU6bcQhW5Hy4IXIafvr1jyLWFsTtf9iJRYfOxB9+fIPlKTr6VNk6H5m5m/t9mRFVJaTmEqinki4XMf0Mx5AOjaR56kEsHcbN57wdm2dmEY750V3qQX/mQZy1+Uh4tiWx68JD8YZv/jfy3cyBbm3FV2BOFUQiAaTjj2ailiihqdhxSV2C/JSCiI230umvIBQiJKgkr7/4nRibHUG0L4Xo/RM4JnIEDkueivWhBMpnHIqR4T6UAgG85C3taJpehLdAiZOPx2NGpFJrMKQWdBiZJDr3KNWh7cIk3Vc/ihmOwzjg+M4r347U7Y9g1eGnYGd2JxkMIJDIITTsxbRkEed99ydMtx94Pg5NwZD6wBSGSj7EzsyilGU3TdLZCNax+ah3sklkjo5hbfNaDASH2HQhVOpK8M1qxtjGbfjC4pkHAuhj0n7S1NaqhCWnTMfs4BI2WSNWLTgZKU8KN1yzBh944If4yK//gHJ9DC1HLkHCuwfx/C48OHwzHjhlAL43veMx1N+BaUqTudLR3slOExBeL30eNv9oMovRsSSO/VgXXVgaW0pqRmwVyv19uPDCBrRHWuiTjxIvqxCLrsJV37waGzdutHyeKE2RkHjTtrduFfpFBTKTTKdQzuXR0daKYNyDiO4YRSv45Nu+jm2+fnzh25swt+sKNMbehqamk+lpRnHZZZdVc3ni9LjN/I53vgsD8SzdDPqW4QgSyQTCDWEUU2X89L13IeSP4NpP3YwLLn4u3ZI6hImxSsmLlEnzyTv7U5ps/7RhxwDNsBeJLMHNUUUi5SWDvUCOA8dMFunshGWUHh+zEUwmNY6hoRH892c/6WTwJOgJdYRl86aTmSJSuRLGJ1L0eXYhT1BlOYSKJ8eQSqSRpdmAx4d4YgwTEwn86Iffr6Z+ciT1XLX2j0U0rqFpuPZX1+DolcuQIlPFQh7ZTBxpbj56bPncBLIczycmKJn//iyZ4sDtIGifJtMkuWbxX/nKV+L73/9+dWjtwXv+6xvERI5dP4WxkVFKaIS9L0fNm6TezCKXL2AiHoeHjA3092B8nKPcg6RJCbl3cDQEeuihhyaZqVRCOOyY56Ds0aQE45F9DzthkI61XPBofRThUMTmq/26U8R8lC6bSVt+T5YmMSRGxIR7LNL5+z/9VTYXjRgdVJGfBtIXpNamNOoa6pBJZpCh4fVRDdTVNyAQDHHfhCjdkIMhuyutA7uVaTdz1YYa6cg+OxNXupfm7i2cClGDSB1rpGJjuUcZadXV1WcHMuCPJpOQChYzGg4Fg0HDkSbOnaG0w6SY0T0x976Z3YrQT+FOlKeFmK/XmcknJnQroUCgWEH86U/DgIDPz2t0jnmseIY88mVzAKy8hkWPpv0GPi557d6ozQ2zHN225LFA6Yb7rRnFibFoZEcqj5sDfIXViklN5cYW6Zo1xuOSVzdcHCkxEcWv5lNZDCKDzt1q28igihCj+rlNWWG3s4oojSphsZTDVGeslsEDk1c9yZEKm0Y38dQkDLNCyJABW7MHmigSVXuiwr2sjHOzhTLhTl1eFfGw6R2pPHmSWmFGbBq/3wpRE/kCzIwMCrCqtSMbBUkyPGN8Y1Q9ryxJKJ0jGVWsyjNp8uAJkzektR5qDlZNeLDmM9Gz1lW0arpPHdemaEyaDkPCUgVB/tf9+r03hyUlhxwmnwxjrJducVMiLNyayG0S7nSLs0gmvCU/RUmFSEZMgYpR/okhFe5lPK0JcYSkijlN55CaWtsTY4o8yB4wJ8lata8yJSEVqSwDLGzlRc3II+NU3eIppQtancirpMzEJ/HmaH3n6t4eVsXg45BXlVWNrCexQGVviwrYBMKTn9K5a/smBJrVRA7pvnzD8RFHJ7kMUmHJu3SuO7zvpScmHRFl4xSsvZpAzFgGJn/g5Ms50qT/7KVT5gCcJXnLGN42bvFlaSVR3agRaRpZ0pXhFa8OPQmG7CYwDyQhrXxxlKJqy55T8uD6DX9CqIU40x1pqzUlxQSeIVl7qWn+lQomFbPJ3PbVEDp54irANLVqXnHnHJiLKibd1HwIs0v6kS6lUCIXko5617QlrQiUorYawpkKdDFjfbG6ueS23RNjiorRuWcvMVkPk3S4qefElwwgEPEjVO/AxLHwQOvMJkrJz9GIC2xVogyyWD13qZYx0eMzRU6chtYdaSk3544ii86VEc96UMwzW2LMZvoLZRS4X/3QGjLv3Hl0JkqBo5sXY1lgOo9c4ExlRuRK68BkGCozc4ldt8bV7SWtQqUATyGCEAsIhQR0rcrT6hcvohEOdZw2IhVwzKErsGZsC1YXdFtK4ZKEu7kkBqfat0eT17xDU2Y6JUIkHWsaKsViFoWJHEJjYUcSLKvsSePy173J8SoZJnPy0LqHcMmc41EnNWDkSqd27zL42FLiVUcRFnX3h3rE1cRWf/1L+TC2Kc5DXuP1V3zylYi0hYxpFaPwHNP/sPsuZKvN51DtcS1Vu+ABiAwxa2lHZiBHXczpV+CvpDsIeV7LBq05CyzQF4yZK+I1i25s44MznoMzYkfg5JmrELRwl6Y22YGY3EtsMpkJbUxM5mXBBV4NacKrozQZBfjyIRZdRLCBDFBze4plLDthfjULHx5a7sHNqfvx9z1r8O53HocXX7Sqek30+EzUki8Wa7rSbuDp9hRJ91/V03SeLxDwjVn4RwhoSu6IC1agqakZ9Y0NGG56GN23DTIFRybnvBodvk5UODj81d/WY/1m59anK8EnQ17NGosXu3nHTbfNRWo2L5n79Kf+i+HqZcBEZjcVZJ6j1jIGuzl0tibx4I5b/oQf3PsLPJDYg1euPPJg+Jgkb6lIrLCZ3ExM2cmcGK6Aj132RXTNbVGHgr8+iAc33Etp5WyWwyH20OV1Nnunjrot9OSaaCp5y5RCkdqvRFw4uohdmc0j06HzcMyHs95/IryBCkY2lzE63I8dw93Y/vAuJhcLJQzcugMNiGA6mnHsrA7L+GDJW2JX0rBPJqRUcG4GSwXoDrVmjF/xnpeyp2Vx6aeOQv/9gxjaOI7xvhHkx9V9JUUPhhPU6vSXdmMMI1u1UOTgyVti02hphYshM5bUN1o5pePf3fMLdDTPQ6xpuvXG0kQF9/zlTrTGmt0s0N84gjB1ehh+7Nyue7EHT9KKZEQmgX88nrRPLqayJaTzaYxlxnHR+1fijAvORHJXGrtX9/Gqo6mzE3FcGjkPFx9yPqalnXv5B0ueYLDOKZoqUhKS2rA9z+WArTx/Purml7F2w2Ycdso03PspNleOGrO6hrDOG8K0xjZsHZMdc7yBal0OivYaFkLC/B1Kya+hsyw8f2tv2IxNm7eho6MThTSlR9d674JGIEms7RjTMq8yzg3Nxos7L3QuHCR57W60JEKSlpYLqvsajtHlX8mH8TS1VTCBDWuHzFdy9I/q4sGcYAcun3c+jlg5Dy2Lp+P2gbuU1cGTxxeqaLM70r4gbYhza9PrC9te26yzOyqRk1EJz4/y3FMJR1sr3/reTyu/uOb3lZWHHEFXDZWXv/h5Fc0iMcuntNlQWlMsBmQJiueqvEnI4gB9f05JpSO3Q/5MBaeedipNSAyZRBzHP+cMFD0BPPeQl+EtF7zZ4j8VovwlhUeTs9rXvVTCnOeF0X1dCuGGKLLxHB7c8l1c85Nv4xNX3sMG9OOc44+AJxPC/aNrcfTZs5BlM+cLeay/ZwjDPVq08oRJ3r3TNM6dafeYGxXPm9/3jorP6y4w8Fe6pndU/vezSyt/+/VFlROfQ3GFUTnv9adWZnU1V6JaQVcVvbPZ1AEHM8q3NvzAW7WX6VikZlK7Sb9oRAt863+uIujlGAGdXTPx/sub0XzoZzAYOI9mpQ5vemE7UvluHNY20+YfX/EpDpcm/SDlp+ZnU1sfUId4bKoy5CSspSs+9E7yJSvv9EDRRz7xIiw74zsIsMxI/Qi6Di0gsMqD7O4sPKdvxqxOP1bfHcDhF3FUYmX78Yn/fRf3Yaw8abGGOAokYwE0trjGeV9isv3dBCan7FBvfcsH8LXPf4FnIXzoi0vR2nERlm66D5sfuRd1Jz4PN3R/Bx2zo0gMBXDbTQmMkou5s6ehrn4AKbpKuXIM22+asIGDViTXVs7LPMvIVc/2UlVCU8mH17/+jXjRi15Flgs477IIPMl5+NQH/hsPxu/CXxsPxYb2AYTCzZjozeH3f5pAbOE0lGhmtt7ajwd+EsRgbwynHtlpVZaCrWXGHwgj3Lr3vJYOwFAJZ595MXxNadx/7fMxLeLFvDNORXlpGj9ZPYQ/PXQTTswdgeeueh2Wz3ojDjssxmHTBG5rPg03vOq1+PEvv4BUOIHv//cWJ7tqb9UzJMedvYoOXhbpEWJ0P0T0uSsb9qVf/uwnCHcM42vfXY87Mjvxh+tuogcZxFiygjuPfz8ixHmF3bq4cyvC7bvx0dgbMJGMw79wIXoLO3HrXY8gP1TA6RfPxc6NSVz8judg3V07sXvbnmoJ+ydKaP+iE/VsmsDa+7ejHdM4WCwjlU0j0tKIvvwY+v0JdGwqYlnXUTjld8dg57wKBg5vQ+XBnYiPMM/xIo44uxG3XNvDBivi2q/ewhwPXJZL1SZTxEdH/sNPbscZL+9E911D0KrkWKsfKYxgz5JmpNIJpDoiRG4AD8T2IF2aQC7sRwM9zA27/4REXwkP/Fk38B7dgx+LpDBqmmwqpOg/RoLIzUnbBFY0XIeJwSw7XRSN8z2oTCOD0xOon9uBcl0JocYmDPk8OOGOJlzTt16a7EmT+mJNt9/rVkzWLFRB7LQYuqJzsLVnI6Z1xpBlURMDWXRRv7z5FadiqH89ZnWtRDLVj3hyAm31z8VHP/QlF8tPiqaIRExoU/MpNy+K2TLGrovj79+/Fzv/NIa6SBvyHKuFW30YLuUwa8Fr4W0KY2K8BS3NlGJdlr55A7729W8w/ZOnKQyJidpqkTEqtCxHJdFIhCrUg77UTtRnGzkKKeGq//kJguEwvvLzzTjyqFchGroc05rei7b2tqq38ORpKmgeRQMjcQyP5DAymkQ6U8CtP9mKdHwChSE/2gLLEPVOR6SO4322vqccRMDLJs1wyDSqtUdPnqZg6NEUjtTjnrWbkM0XqWED+NS3PoTXvvj98NF/SiQSyKaSCPr9SE4M0dfOoMghUzKZwJatG/D9711dzeWJ0+MyJHpkZz9G47q3WrZbEKODBO/oGKLRMApkIJfLoURmUgR0luqgt7cHX//aV6qpnxw9IYbU+2YvORUf+Rjx0dyCDBWkGGptb8RI/wAlk6RjW0Q2m8MOjsuuuuqb1XRPnoyhMIF55ZVX4sMf/rBND2vkKvrWt76Fd7/7vbj0XZ9AW2MUO7q7UcjEkctQPQ4Oo6kxhpG+fmRzWRQ4NCpQSn39PUilNBFxcGQM1dfXI53eexdZfrZ6ydKli3HWy95lDORzHI0UMpRVCanxQXbzBBnP0a0ooMDwTDIFTVz0DwxgYmyQ0qICPQiyXiZw2hC6urldduPGzeRYs2V+BEPc+zX5W7E7z43NjQhH2bsoXS8drgi9Rx4gFo2gruHgR6+Td6VFZIc+np+FagQq4ZHk+mlkolk2ebzy+him+Ub5ObpRrOG33QlwfxZHf7ymeRoZgAPYVRvtWDvZSU0090gym6rT9hd2gAKeInki0SbWocg6sBZkVHcZ1CqOT+wIQIfVM9vryOa4qqSbQs6te8qCx7XX3CprlK5BcW297JxFSaAaQGvBBEXNK86Y4sD0zAnIq9snWrmhikkMgrPumulGg4Tj3Abmseb3TWhVQSm+NoYJMIKz3demgHXNubuvu2+agCe6GMnuM1Vveonc+06qr5xby1MD5MckxnmUcES1fsrTR55orEmc2/yLNSeP7ekSVUgVZitLICYFq5BzqKBJb8cCHfQottKrCooi0l0bu6vHeOqCTlg1LcnuLAs9zFjdWw9mSkxaiScq6wa8pZO2fqKCEAd7yzhYskfb1c6WGXdqcbv/qqd9dW53hsh0wFmCQVA5CFNkomEyHt1WNe5kegXy2KYH+VPX1TWltOlmgU1pFK1aD0OTzu1YjaQ73RKIE0n5OqQEjvAOTG7cp0ass+75ilueSUbcCwnWFfgnVvT4q1WKZcrPd1CglRiMxzjqTrpuE7kltrJQZzDTMgDm73UWTAhF2mumUD8Ji6dO2Ra77FSL/Nhj28qXrAlJaqfJiLbXJpQ8nqCeGnna2qdXZEkmdQQ3q5yOGUG38ow7hjmVdkgC0XIBxdKUlgRh0+w81gPOIqHGSIKRJO3QEZ66kuomdGkpslLomt359fKqGkRhxoquii8nXxXjpKjmf0B66sJjvXz2XLtaVe9IEPNiUufWvVhxe0a5ypyuWxxbo+MIVGhTGgnElDPJQaESOJU1gVqd5SIwryrvQpKeDLU5Mz01LuTqcTrGE1VqhKP0jnBEtcJRZu7m0lMXjoj1YqUkEK0bUsXV3cgIq+NEoAClrG3lDHlWXAnE5rKt0kKe5FBGnl2h4agReINkvsiNWfgCfkdojKdH5uU/OVV3ntk3pcy81d0mEWdm3infz64mMXro/KkcNYjazRGAE8cRpqurJMGnRzgir71IQIxzU2VtiZlQwYtWrCHC6UqqhOKIB8Wx9wRoTyGWfXkEjkhisM+L9pnNKLGb2AyeWTAVpTQSvgd1szhqCk1Y/ZSnXaPC1s+6bVUxSyDGG61XCc6yEgnHQZErEJHycKHlCu3pIXYxZs5yTBjyRapoElJEQorbdbyshO7EynfS2FXo8rJvpL3j8JyUQJ51LhOBpVBeq7XItipMwSpz1ZYI87VzcF0/jHCuwYRiBkJyoxRtSMHG14M6+j+5eoCScRqHoVVpKzuHXIGIX22TF54W8mqOVo+MeSkcVV7KVkJSV/NRCB4Kyy1TZtZaj9zpOXjd0EewjFkXeZAbZJcpcHxdx8H95jytD4XDqLJ0ysBn3TKAhhkxYAcVupdxWGP3xpycUlt4YkhQSnVfpzvJG3A9dV2STPclFz0iV2BPD7F4QZnMCcqyZlW0mIImOXel1e2czXmNC9mgcEqsQOM5w+jeVGDl8vDWBZDv5TE9PXUXCdsRrgTBDUkMJQbhzdIYCAJVWUjfSVByfTzs8nomW76qdJz22mrJsbpuoApweHVI/D1KggdN7EmCuddZC2dCqSpeHkvzqAvIe1F9nFUXrJUqxUosviSC/lFeCHoQrI8gH8ihLllH4SlnpXJa09qXec48ohO+HNkv00pJCPqxsgXlywqra6kbOSQB7G8TPREhuHGemrB8sViDTQQTHGwHRyC2jqFI58wqqBZyzKzpC4ZKjOHZwEDrbuTSRIo83okiitEKQt0UEEUiVMovkiCVNi8jUF9Eui8LXyHIGNVuYQjisbqalVW210+cPfcwzCqwexfLGCzXrugXT/vbalHkkvh1rx8ceaZNm8vU0jtOpfQTguzHK6YjtJfOIf869XJs1HZJEjuHMvDEfQh5QvAOVpCcmUTo9gZWqtpqWneqvCjAsjeLUnsW5T4Ks0AhE6E21yPhTPYh7cPkwJlM0ryPKezJ+j0WGgy2zuEkufkePPnq6xuvVM8ywYgTnqgbSSnq3BGYCueeOkF9v8QKpJbHUU75UEizi8Rztui7rakBWSpovUhJgpVes8pxu/Ir/4nunh2Y6E5YF7RurDKs8hW84uxTsaSUx6ppIcxsmoVYLopzfSuwqbBbHU+RLN6+QpAA3HOhT+fVAm1zEO9sbh5PjjydnXMq5vyZEnYsiZgXOSsGq+aXQTZJJrNfCaBA5ZzLElUldsSdfgRm+JDfzu6zR0saNaaSWWZ6Cu6CV56HOUcvQVekBR991X+wGsyMfzZZZiZdDeCQqsLOzP/q4rVXDkSPhSrRU0ORrXxV13HeOERlSabtrQ1axcgIztQHq1GkdaJwzAxzZF+6PaSRK815Ed5MGYViFsVhoc3PeLI+QkcZM5a3onP5dKTGEoinx9EwnWZewjHGVX2nWwcQwkvmHIVWnx+z0YLntR2BC3xH4GTfQvG5H5JgaoWj/Pa3PTXy2tCCEtJrluyFVKyUu6LbhEL0FArODJ+O5a/ojq1nwo/XnPw6jp0oEBqlIvPwy3wzjcAuG6UXJJ304tORSKcxNDpk66Ff8u7n0Qciaox3xVRcvSQkj57kOI6beywGkEC2nMOtnnW4v7wNK5d04qxTj63GnoqYp0cQByI6iqwKLYVTKx5zs5chcW8/nVsc6RSt2qPOKVBwRNyPPvBznHXU6cinqHcYXtHE1uSy9wqmzWmAtxDC/M6l9qigVn2M50aw7MVtNApu13IrWMFpl52C67ffgRx13E2j63DOtBUEaT02bB5AW2wczzv7yGpc0T9WMC75og3NV5rVUgUlJekdoognjnCkc+gnuUMBc9L4KxcdAW68ZSM+/8PP4ZY1t8C7g1BiGgkZ1FOLT2mBL1SH3f07cdghq5DNpjGBURSzBfTcq5WoexXo246/CJFkHtndwziiYRXKoWE8NNiDArOiw4CHt4xg4zatuXtmyVukrlFrO+bYqbRjrRTmKGknjqMvNJjUz+BAeQZ9Mfzsyz/H217yep6ysuyykk+5nMcoB2ctzZ3oG9yObC6BYCSIDRs3UBclcO7rznA4MPLj63f9DokuL+7NjuO60TswSFdBt7M++8734fQlSzA9SJ33LJDXTK0EwG6Vz2UdpFAY0kWap9ab1yQ8WThLYC1OorzspVa8tubv6xALtOItX74IeT3SL2tHXTXen8Ffb7uOKMiif2Q3hlMcZrBn5UbLuOWmvzr5GKm7ebBj5xbuCvjAkW/AW84/0uaIfvut69HYNRNDeafrPtPkDYVC1ClF2+T55qlfpJO0oDuby9nezLV1L42T2O/5Z/PJEiTDX/jKF6CjZS4S9Hve/vUX29SHpu9TG4vo2dWPge17ME4B9Q/0oWvWTGx+aCcC8X0R8YaO52H4jiHMqDThv1f/L5af/jw0lsPYlN+Ew/0RBIXaZ4G8upWuW6SaJmWjO74QK2rv0ZLg9Bo0LammoMSjupeEVMxr5M0f0bJ5/AGMjO1Ge2srBpN7cDmRVPbnkE8UsKRtAcZ2pHHXjWtx78130FncilA0gPS4O3xwFO13Bn+PsfYSKEqesUGIngkq635PGr/bvA5xF7nPMNFmeulJ66Vn9GckIekhbqq8uptIxyKhyDYJ05EWBepFvmsCi+YtZFfyYe3mv6GjcyZWnTcPD928HSM7JuBr9iC3Jwu9NyyXzyKzkXnbcMTJ1zHdMgRptHjrsDA8C2FfGotzx6C9w4+OXDO2xHvM5j3TxPFn8ErdVjZeVWcqYalmnbvDDw04NXQwoSieGlMqidEUZ/rSNkTqssgWypg+exY27LrXEDDzeFqrv2Uwd9Z8FPJ55OgO5HYxA03HTpIP8wJRXNBCPycTxTHtK3Dj6FoEY378fuNN6GrrxM3bVtcMN55ZYtP5rpTiFUpUWRt28OdaNHeiymYV9eN1/UxYrKdEmGB36S72ULgjCAdjuPNPG+GNxdHe3oqRkTT2PDSKhgVhjuSlwGuF4yj+cTqoD6d3YKA0hAcSWrdfwkByxJ4RefELTscdq9caxp4NEXl8/oiNxVRhVVx/RgKLBpuSj+rBc8WR8ETOOMoh3ZmInEPdlSmgtd2LrtnTseb2bsw8LoChhwtI38bRfITCyWhtrmhvWlFDsAkz8/Te24NYlKCAcz1oDbTg9AVHItHXjT3U538fXI9c5fHu2f8DyF65FnReu6aF7YFgrBION1iYx6N3ctWsoPZy00J4bbXhnmDFw7DgBf6K5xhvpfNCVILtsYrvWFSiC2O8zjGG2sATqHz0Y/9dCQTqKrf89a7KJz/1OZbVWAl6w5WvHPveykX1J1Qa4ausWji/Ug//07Jo/qluBIQqKUGxlc1ssx5edpyqgrZoJJl161ZsfDtmF9xXa/I8SJScAISyjLabcUY5qE1XM/CW8IP/92tcePHF+MM112LHQ1sw99B5qG/qsLXwv7z6i7j2Bq0/LeOb//Np/OEDv0H3tAls2LNpCt6eWVK7Wt3s5aGqtP6olN1wIxm3yRMeu8JxeluVOFjNRzGnsBCNDX6EAiGUMozHOF7dB+Qo/3WXXoY//uE6NM3eBV/dHzE+fisbJYtLXv48LFs+z7KTiXhw42p0tS7C6Q0nYW7XAsvdIcWo1WEO7cPG00ympB2dwIL3yuDRpGtODWriCU5U6r4y5i6chS/98As45JBDkBv2IF0eQyFZRKwhgFmHtGHeIQ2Yc4QXW3f8maP5fqxcUI9vfOnv+Mo3rqLJD+FNl56L391wO61fGbOPaoD/JA+u7/sjhkcH2XhsHq2Ql7VV40hGLj/a/B50LGjFMaccip2bHns59pMlZl/7CIBbck3QpP2o7U9EC8Ov/t338JoXvoYVEJcuOR3ipNccgvt+sBM/uOYXWHVIPW6/7l2o71oGT+owxG/4A26+4a/oOHUaEuetRKC/Hz//xSM47uij8edf34Np8yM47YwoArOCyBfH0RFaiK99dD2FtDf/A5MXR56wAqvvfKh6/tSIta9dcK+KSkiuoET7CszDJC3T6pBKpXHtz66vMu2Sy7wPJ5x7Es477fnsbjeht+9BJCcWon7Jc/Gr26/DKS86CmPxuzDt9OPQvfs+JEYH8IFLX48vfO5mvPrdzTj67tNwe3I3WnZ14Npr+1DpTKFrXgh7Nmo8Vtt4e4kGBr4o8Jb/uBDj5X5kM0mOC4vwx4C2OTEsWzUH7dMaMbRnwkD4RGkKgkRCjOhALSWZ5hEgN84bmGtNr7LS7CB9KnrA82a14lNf/ilCY/fi99/7PE570UXYNRDFtAVz8Z7XfhhnvK6Ao5cdi7u770F4+xEIL6bibj4Cf7plAzasGUZa6/fbAihyEL3syBa0Nxcw0D+GkXE/Vsx6LsKFevz4qh+zWDWsUw3dxirL+GZUj/3XweK4RuhxaD8COhC56Krgghediu98/Vp739Gc6a0MK5hle+mrz8IZK31Y/9dNSB++AscH78WKw96N9Q/eitzm+5GftgiDHO0nN+/BGeeehu9s+H+Y2b4Y28YngHAFkVAYzYEync0E9VQzhy4VeuBpNkQQQUJhuH/Q3kg1McLyPHrMv4Sbf5Sz3i8f7oVveB5+9f3fPeYT+95ABNE2IDmYefzeSnoSAnJIdyz62CWu+Oh78L7LP46+sbsxMHYfrv/t73DFha9GT6GA4vU3YWdqHW5qm483vftyjK3filvvuh+/+8mtKCWUB3Ds6Z1oicRpxQK4h8MRNite/rYu7FhXh92lXdjYE0csVYeJnSlUsiXUz/MgFa+gc24n0p44krcXOfwoo67dh3MuXYVrvnwfudunv+8lGpLnXHQcoi0B3Ph9GoJ99cJj0hQBCSGix8vAg0e2deOunb/BrOAcfPDzl6Graw6OPP0CfP7z/w1/kN4DW98ToIXLV5BJVtCW8+Pa+Reg4dhjsatEC9fmQ994H2IdDRjzJTlYHkOmlMYtv+xB93g/vlach9mt05Bta8Xwohb0xIiRziDe+pkvohArIL+F+YtNjV4Qxmvefgq+/7U/G3deqoGyr4SPfeHt+Pi7v87qPCkM7EPqNzWpXf3zWOQkkShf+ZHz8cNP3QQ9JBxoLyE7rYwgYZvj+I2DfsTYZbLJnDmLV132HizfNoJxptRS+sJIApGj5qC/MAJvJIKevnuxbN5K3H/XViyatxj1qVGMp1JY4ZuD3U0h9EcySDdk8e5v/C+8ceqlEaEHOOeF8/Drb29F55IoTjvnKPzqe39DKWmMPi00RUC1JBHo8oFJqxWblvsxvr7M7kyhBSpYedZyjCbG6AQmEOz0YnjIeY7kmy98H+qLaVR2jqFp2Txk83GUtg2ghb9gXRCBBmADu2DxNUfDW8fBcy6FYNqL5kgnmm/ejoeXh3DPyL1IRIDrfriDOcr7fAxl8zTRYwhIJEQ9ThTTdCH46vOYdq4f8USBrPupXIvw0AppplLPWpTzHvzoDZ/D2MBW5prEOAUQrYTREm5DSzGAYJijr2gM2wMDLHEC6fESgp4GNBeiaPdHUdi2E5t2341HqKP+sP1+7H4SeuSpkCSw3wcPHXJ1Ui25qJLQOG5t8CF2WhGVFi8aI21IxjP0eUqgXOhRa3LNwy5F0x/x4eaH76RoCpjW1EiRVhBtrUPSk6VCfwjdGEBfdifN+SEYHuzBCEf0CDHfuiI2DT+MgbosPIvOwlBXDn+9e73DwjNANfB4IvpnX7soa1SpyNtNweehSaZQUtk88lRAqUzBpm3TQYaNjeLMd6yEf3YO/tEgJvoLto7ayzT5gQpe+by5aG7LoLV9OqKRekRKTcgnR5At5bB5Sw86ZxGJSQ+afK9ENFqPpuZOvOENb9hnyuUfRY/Xfx6XjEmaUfNO+S9DMy/NkEpk2LU8CDYGcPSbW5HSo0J5P/IZdjlG0LxSJ+bjM+/5Pob3bMVHvvNWxPsztHo+XPWZH8JXzNDb/hN2j/wZTQ0noN57BrSe0+cLmVXS1O8VV1xhPPwjaX996ElRvqAX99L5Y2uP5/JIcStycOkPBWjNciikCxjbQaRQVyeGSihlYffHGutiuOrT1xB1dDbnr0S2oQDvbHbXaX7MnTMfoVgz2povwvI5n8f0povR0NSEAJ08CSadyaF/YLjKwT+WHhNBWje999Vc+yfdBdlJS1XKeWziPxwJIx5P0Afyo8w+l8mXMBHsxyuuPBYnzX4Z3nzZfyI7WsDIwCCi9XVU3lTqNtekcuhklvIopIi+XAHZXMZuQ+m2thZH6KG1fD6PsfEhXHXVVUTp02jPD0BPuYs55MUDq9fD19ZOoWQNRWVaMn1NUgLUJ1nymRRyrFwmm0U9/R49cZdOxNk7NcSgyiYX8TgHkhIIudIEXk4v2Wa6Ms1gPp+zW9ejo6P4xte/Wi33H09PSUCqvE2eVYmqCKs3jiLOkXSByMlRYRc5mM1RaBNU1A2RmMVPphLsJknU+WJU8GmEIn575LFINGmxia/iNeTqzUIT8THuC5iYmMC1v/oldu8++C/6HAztIyA9Iltka9kkPisiAYjU73WsTccuuQIK+FihUgDv+/jXbC1igbpneKQf5Rwrnc0QAeCe+ogHqXSKwkjao7ejI0PwUoBFoimTyXBwquU3LFOOE3e2Qo1YFE/PFu0joIaGBnz961+3dzufeOKJGBwcxNatW/H2t78dV199NU444QTTS0uWLMEXv/hF/Pa3v8XFFz8f7/qPTyLa0IyTTnkOrv3NH6hc69Db242XvuSlWPfwQ7jl1puxbPFiNNY3or6uHjfffBuFC4wO6R1kRSIohCwFpAFMhkjSLaZUSo8KF5yHqynkNLtblrrpmaZ9BPRkSAn17+Nf/AGGxzLsBvKY9eFGdQ+ixRZSaSZb8CkjPj7GrkOLR0HozahWKNGXoyDyTCs2Ktyn0hMI+cOGmrShLW26Sj5VKjuBHNOrKz5TtPdV0/zZkzfunpXRMxjuuUvye6xr0cmz61OdtarIJSj3Du3UZrC89XAMwybTV/cqb19Sl9a4S0JURvJMFKbN9VKmpnl6aNIHkgA0R2Jvk9a5HjrRAvMawejc7qpycwUjISgXWRwpaOPf6k39pRMlrxGMyPKWYFQpN3umd6qoADejSfaeFdIja3agytgDLVVrZIxr/kT3xhRAIYhdW4WvTcSd0rtKXA+1qOL62eNTlmJfUnwXLfsInqXsPXOR4aJD8R+d1z+a6Hk4wtB3ep0DMkFB2OJNHmulvV/nZFLHehDFJVcokyQUaRPJ8vFnAlDW1aiaDnVW6TsNonrbg7za/snIG/AFiQZyLnNNRKi+Vj1HZlMm36qry3jRngCi3vCzG+qZMglFt6ksH5GEVBWeIUiZaqsKSV3YXQhhwmIe9jDzJO1TcA254bWRazJ+GslwIJTYI0qsuD3Fo18VJVZxVbJatsK1KaEhyd5gzjRMK3fF8nG7nbqohCjmeViLNPlKzhNE1TDunesugqYK50DCEind3ryfLrL10M5XhFVHpwA75r8qBgwtpo8kJ/5TxdzHLnU7Ws+pKh8tmrK0zMZyMoFXc6nlncH27Ct/1rUUhZvyVEe0CLbVknIWKSNdq81QpHOlddM/dbK3ArqrWOWDECoMrnYbFcKaqkVtuYsSqPto03WG22Lzav310J0EPMm+pFSV1uRPDaCwKv8mdKOqJaweO+e67hw7pIRVSU4Ka3/kxn9qRH70GGWAB1qe6xSoCjvdgydseaFIFTNSHPUfMc1NukN52GW2/CQieM1QId3DNFXR2E9/rr6xc5WjaNUKOwBWV1UXNybs3NkrnRqq2iIHJMV/auTVq/P1rIU9os0KmY6ZZFKMi1OGq5IkyUX1cVGhOCYrBZIcJ5Fxq4KW5yvSdZlxawBG1ZhuUiBKyrpO4oY7JzdHwI6AnHNn07kT48D0eNcfn9hDyJKeSjYmnAyt9SmUvcJipTUQrcYwwZBUQS3T1Jnb6hKK6aLqsb3Xg/ElGOHAfcmAxWBCZ5zpVt6xWOZeqXw91mmwdbqRU27tplIeD0EHT2x4p8r6iUwn8M9a2P7YVQLyTShE6iOLL+arApJwDQyEz95X3VQXVzGOG0+oUFVUF5XlokRuqFt5TYSZ86jynWSWRufSRypnL+nErtrZP4LYQI6u0eZaK2Nch5NMVVuNvJipZzwhxkhhPLexFgXoiseExr2JXSjgprTOW2McJEl1eKTTBB/bK6UWhzqkqRKhTWSNZTk65e5F0T+OqIcpClbEEKGNP4Wpa9U3NDjnVlFV3nnTgrqY6ZrqsUjdT8dOJVQF7qvHLukVEiZoHavvkPQMvfxvn09PNTsIFblVdx5pcHl0hKK9VvI7pFj/GGKRjgmWxVLB8laLRT1n6kEq6czdqsUNTTom8wHqGjEoMp1UlYHQ4xCRoS7GirlCUn7OJUffSOiiEtPrk7YKlwBKFFZFaLZ4soRC7r6CkMwVvpfccmtpf2FPjliGYM6qV1tMLSoBqXBDFY8Fb8fS6G1tjvUxYRIJqpS1JuPr9TeuAjc/ieEi5WniMDkxpxqEKQt7rJtWzsKokZWq9qUoyt8RUBV5jGCzh0bKx90cX8whV6AHT6yJHoFU6zvMiszT1bkxULHXX0lYYtL2/AldiiOm9UCKPo2gaSyfRw9dsgLMUgJyEaN54cmHdBlkD7PoT3maQJ2G8NlLBbjxmj7IJTbMNVAMCZyHZsmooJy8laE2CcOJ55w/dWJuRfj8LMRaxGHYWqcawQRRZjfjz9UTjlDENf+q6JGuWHL2TCw5eYY58Irv5OfmRGISGyJU93bOnyqtD8UZOiRs46XKhx1YbnZdXwpS2nLZQZExYZtKlYDc7amTV08n6zVWbjdwuoIqr526AyOxu9iBLrnEc9VFD67odRFFZPBw7yMYjCd5SRVyru9NwlC1OJG64tgZThdTmFCqujCiIwjFVdernjNA3Utx3UZxwl3SsRPPIXf/1Im4VxdiltVCtTn6xnEEnfmbvdeMMf5JLwktBa/uRHiw7Ny5yOS86B3vZXzF0cbKCCHKky2r/wEerx/d5ETRT3WxuQ4HRU5Xdnwd564HhcMu5FbZCddZrZCceE83aYLGKZFC0npvL/u5kKJJc4WrSDFhraa47IhqbVOWPA0wLOPLobe0DX69IiKg1nVu9TjdhagzAbMRil5kmlJIZx2Fr3w1pjO3WGw4ElOJVp6JiwKy8nmmTTwx6SRPTqiT/9NNzkwgC5HTpkclpVzdAvXAv5hR0ebEyeSzMlKIqrRauuIN4cxXHomxoTwdvAq89axMQLOIbFnGs3ePUYBCmfRqYD4LHXacQHtMSq9nqQrBHpGyPuZu5IGFmxCMCW5qJLFnpANtrmAU4ekjsk+TXIW84Oy19f1Oi0sIsk3WVOKBlRSkxZxApNdc5StJPNh/D7Lj1DuFEhqSzXYHU93FESuTm7JlOk/BbsUEcpHJayI1kASpvRrHeUWNSYL5VBtHESkv5aNvx7HNuIlnNx8xqO3po6oropLY4ur7bEkhnVBSrdS+imCCmuRF0fUuMFbkxBcfivExooZp854sxvuSKHlZOWbsdgkJSt9ZtefZc0SRBEXpTgpP3ZR+jukcM9Hq1ipXXUiJWe1JF0b57tWT4ssNdyzW00cmHPV/saJND6T5NK/MQ3slqBjkptG1VcaNWA4g78tgS/E+JIfKCLAr+WNBBLIh6y6Kal3RmphSpTAiLVrtpPL0/LuDFFGROsrqRT9IlZZD6GMXdV6E5KLEohoJWYonMi3wKHp6hGSfW3AcOUcvUDb0a5y7ijX88LpaVhXT0ICmnydHPXc5RqhropEw9M40vf4mVA7BX+HwopraHXuVmXG2OYdykg6jgiRAVbBaOY++1ca9erCopPf6GQkp4rF6urd1uLlxBCs3gknZOTSqZngQxIYVdOXjsEKSDAuRGVeY9IpNoSqiFDH3KtbemEl0dRdWo5AJQR+e80V9CIXCzhydupMYr9ZBwtdi7FQuA2+BqBEiDCVVH4bneqeHBMBdlXTgbm7FRRKIBKC9G9k9d6lWILWCenJkuZhio64hqyYYt5nUJczf4c9MdxXbUpppbz8S1C2GDE3qyfJk9XKAvYzasIDhyk1f7PN4aOoztGDUP4qiwak+Tq4OpmHDXpqUUJV0rVZAIp2L/alxXRIf7nZwZMJRyzoWixlRANairLTzqhodOz6Pjs3cU1+c/bKjkS7S1kWdcZeeQC4l9e5BMs1NQw4tP5FuUfULpSwqGQ1DKMkKLaRstMnQGYs5Ctg5F1sRIlmv/ttLul4rCLEuoTkNcWAhHTw53yTSxszNeeOxrQblRZtClZUSmqpkgqKj+PDEOgSLAZQLOQRKvM6BaDnpfGPN5DMJBHYpBsxZOsvyCtARLNGqSWnbnU6SXnIySSzrfZ3Px8tjx+GU0CyKUmWLm1rhuZvIDa8VZC3VIvLJkekc2yxzood6R18+FOQFFvk1sh5Ckki7bDmOdCSOfN750nhqNCt5obXVeYmj1UVblX8J9KgTjnTQQuLAY7JO7n1zt8JeTxO+NnItwi0zMR5ThxMdqILKzxWKm8/TR6qCQ/InaG20GFIo0lyO6QS2ulWJQpCCVnfxRmmtKmF2JdplGjZ9NMEfCKLoy5tylWctY2R+i6HPj+lz56KiriczXK2yCWmfilMnFUeRZT3rzvDi/vFd5MSttGF5yraX/b3dq5aU1inrYIi5y4/QTrXR5ng2hh45W3ZdFo2FM46s1pLDZ2AkQbSwXrFIBMU0u1qgiPFeZ+ZQ6YuEmNyDUsF5i1RX12yU80ygP/ea5neqzOvxgSvf93ZWmef88wSlm2or7MQ7MNUKSvm6Qj14ojESdKsKl6RjzcwZxIkm814pFJtDcWqGhq46e4BJz21lvVl6vR6kc8xjIsr0jCWFw/jmPzGnAug5l0fhzTtlCD3qyEIXC+CYDLj6La/Crlt/hYtmzcJh0UVoTERxYeRwW7bkkCLXVljn2lxyr9fGcRG2P1Q9PnmlQ6RvpGclfZus05O91hLSPc4I28h4qSA54sTR0hRPiV6xpkzJQ6AcZXyizUbZjjD1Rt33f+LdFAiHGzT1Iqc7VbNjgSUK+ZXf/CFWXnQhJophjKbjCM0cx+2FbhSE2ANS7TX3WHtXKC7VCvGJE2shhexML1jGVgYrpfqxFaynSYIiXtPhznXdbHC/vUQ2KLPMeD4JV99DFgq1qZuScr4EijGih6fKb5IsS50TYfpqCI+CkRBuHtiCXZ5R9GV9GC8OMd7UirnoUAZTr0kg1YacpJoynyRVx1aOxdIcjnqEfA4VOzl9MdmlVBSRM5A2gVm6gt7pk6cFDlGdOu/CmFSi1BnHnLeC2pUahcJ884ff6oSTJt2aKul+1tCQluHyhB63M500taJTyVqySsrQFdzTQ17pB+kYTZeqAHtXuybJ9XSHiBWUYKRA7b46f4FKDOG0Xt/JLsT+VCCP+sJpjh6zhKz3nUuryL+ZtWQeEsP6AFcFbQuaLEtHeNpc+Pvw4XPfhLE1o/StQnhJ5wkY/e0uvLLhOWj2RXh9f1TbbZSXpOqSm39t2JMn1a6qI4QcEwMZ1OJJosUQw0LYKMKS7FiwHDTfpCs7w5DlEQSYPKh3yVO/6NVZFsC0nkiZAqugr7+feQaQKk0wbe1SWcWlHmJjFB6aQP7+HE6ZvRR+KnZ9R/KG8dvtGQkp74OjKfB8kuRrbGy+UmXrtolEoftFmjCXDpKpNbPLn93lFBo4Yg9SAQ/2jAJzM4aiXDaNUDCETI/7nDrjUz5HnX0IZi1aYqhsbm5HiOhZeug8rP7rg4yjLiPmndbdmt2DbDSNO3o3obc4iBwS2F1M4JzzT8Uxq9qxbt0elKX1LY1o3/T/CPLamKZanhSQ3X6lLnGHFZPlc286iYd5drkgW/zkFadZmwZCerhezCqa8/NTwPWNQYTDjQzl2CqfR2JsAv2h3USRMqxFgxdD+QGUw1qpXsEIBfO8119IYXhxwsnTsO2RzVixqBF+v5BWSweLqCdGViN3dYSEIQGZYNQt9KOg7DqRU5WRIyiiYPyeJAeiAVQ4+MxlnNcHu11AQp6/cD6ipQgWzlqEUIBdMhbCzj2b4W+Q91JbUZlzYPPgAI+YOY8DAR+mYxo+9OHf4uzzz0F7G7uz1OIkKf1UYT29ZANPkTluIilU6RoKQ6KTkCQN5z9JQwpeK9Fs33fberzzje+CPxPiiFsDV1ZSwwPmWShnsDu+EzkOMdK5OLtrAEMTI4jEIrjgkjOVkzKz/yGWeUr9CrxuwQuo1utxcuwQBAtpnNtyBLttBelSM266a5j5WvRnjLzyVaRV9FZcycPGU9WfLQYQtogeu1fE88mfHmGkm1zvrUcqPoZyll1OguWfXhGjF0CFghG64BV7tqpMRay54VyygMA0IUc1lTtIT5yHwQYfZiQCaGDeidwoOppb8Z3Rm7hvxqbV64yfZ5o0NnCOZLKrlXfZkFmW0GxcpVB1Of2YxllD6MF7X/U+fPQ/3s9j59y9Fm6MIp1J8TiIzVs30IsOobGhBaPjcXQPb2N+ro4KwROIYiidRamrAytmHIYHi2PYMDZIB7OMIxfORn3PIIcRz4Jw1H1sypJCcQaXDGUFVUn9ZMXMPEswgpal0j8Zef40+1fy4dAFy831sKEI00TDIYbXYyI+Qp2l177kENDrHyx9Vdgk5ZJm19uc2Y4P3vMl/LX3bl4qYk/vAMdkZfQMDZvCL1uaZ5aE6KoOKdkjiOJZQpEitm6l69V/uhtROxejvY9jrO51AzjjRSexq1GIbG31Lk165YmAscQY+kb6kc0m6bOUkUpneE0VrQq6mlmYXU76Vp2cDgP6+4fsypqd23BD/1b16GecvOVCgUAgszSvfr2lm1pPFROa5OuYCy/OpA3FrTsIFWlijCPWo486hs5eAedderzFk8edGEvjzgceoCiLHBp40NO/HeOJEQ6/8hhgN2FGTh5VihAdms/xIYZTArNQP5TDYfUL0RJoQ1ekjY6DI8Rnksihs9ZGDak5XzPj9qNM6AnLtzEhEUnW7fgnh8+996RXpfsiMTIfQudR7bRWNOnysOmypIfKuOmW3zOnCjZs2YxMIYe6+gbk4/KSXSiUMc3XgsWB6fjE4reg7Mvg6FMOx/p8D46uX4xjl3dia/9utMai1fjPHNm7mCUA82XYK7S3+9W2V/dyJrzsHfEUltYVa3VXsazPdzvzMtv6u9He2kUZFPCOr78GPj1YThUaYafNjRQ47gqib8MuJPNp6J24qZF9P/2t8Zx8xV3lHVb+l265ASPjJWQ7vTi+80ScefbJ6KBifqbJFwyGrlTlZaNMXWoOWF1DwiGSXAsmMt+HUdx7TaJSKYclZyxCU30Ew/Eee8/70J444n3jaGxuQoL+it6YG9+RQt3iGOFUwp51w0BKekdURoZdb3qkE3nqtM1jO1mEDIEHa3rX457uhzG0JY5tdBCt9Z5B8mo600jCsD3rT0slS6QuZKpBFxhNKLHxVlVYilMJeZBLjSBLD3lQlsUXwhmvOJbdw4ehHSPwhYmUAY65mFd2dMKeFW+jD+NQVcBshOL0Cv6wbe+Lq20JDGn+rE4MckCBZ+HVntQirlUySBA0QofDtAnFJOYIwrqViyoqXZMRhbVt9yaG+7GIg8yega0o12m1mEbsQSxcNB8e9TKOREf36EFYH0a31X7L2ZmyaGzUGAyIVueExMZFR52LFx91AR3NRmunZ5rYk6qCUPFy+iaR5OxEhqLquVCj5QXuc5p6NCBTTGIiOU5J19Oho5Wjqb78M2eZkAcfGmQXZEIeZwYzSA8zt4IEosBqWaQZMzqUGf7z0Nfj+BUz0cWRVfPDOxChe3Hq/MOrGHtmiaNyp9YmgKpg7JjkeMtkyzl1iFF03eKwjvKg+/v3IJkaRCZdwObNm+i49aA3141KsICxPQkHHLRqpaQHY2uFmr1zOuZGkGa0zeZRABvjo5g+Ph8Tvj1obHoONmzYjNHMs/Pebh81sn1awe4yuMKoCkAOn3nQ/Lkes/7Eqa4pzCo9q4Dpre2IsxJ6hVWkJYGmxi50dLaiew31hdBEVBbizKfgVlMZMRdfAJ8+5tX4yx+vx0m+Wfjt6N+A6UH0DA7jnsxq5pfC2vEdFvuZJq8AIGGY3hEHDnh4QZd4kWHmFauBtfFQ56ZzeK5ZQ/XMXb0bOG7qxbLly+jjBJDKpVFp6WcUxgszXow9WJ8ymSTBycchhh/ffuAGzDy+DRPeDLLlPI46dqXFkPs+XJQyfjZEw/Jdy2MkQbCyqrSF11xyH4k2XSNiHLuNXKDvSmVbMNnmeJzCYF8C6WwGPpp3fSLzeS98HgrDhrspZN9gwo5CPw499jhcl9xibbX8yFU2NlPxepmD5qqfDWLj1LDMQ7sLWRWKvGI1sIXxcLJbiRikbiUhdsS6sGdgBNs37cB4eggD96QwOjSCDdt7OMKoYNP9G1mQ7llVBbsPyTp5MMHRuofHKrrDW4/3dl2G59WfhxcceQbmh2Y9KwIyUy4yAYh0WuXDHD0GG5p46MadFKhkRcjvuW2Izl4RYxNUzr1DiPfT0esfRdivOxRAZ1enK+9HkeZ7vnXJ57BrzSZcOvc5+PTJ78Kf//h77MEoTqOVuv3eB7GAZl7N8EyT15a3VpEhFEgBm6Kt8iLdous2zqr+nFlDR0D2dEuKOpdmWMnGhtmdKMtEtwepUeZF4c2aPcviuuTcj9Km+aESVpTnYeddwxge6Maah+7Dnq13YLStgHsza3B69BDcMr7Z0j3T5Ogc1VM7TWzxZ/eeyLuZeVcODmhqyA2QU8iugBl6ATcm+j2IdvmRHy9jfDetVCmMuYvnMXoFi5Ysw9nnXoBPfvozeMlLX8q0WkoXwLU7b8S8yCLsqUzg2vga5ALtuPG+WzH7nGn4WeZvHMk789PPNHFYyZ8WSpoEnO6lwag7dnLIQZZ2kw6gS9VoPX/tRaWOpj8bQF0TvV36NP7uMGVbQl0sRoH7cOsdt+P1b307Zs9egFe86o349ve+g1/89np84Z4fYufcHqzNDqDgzWEsmaYizmLTxi3M/1Gt8oyRaRd3cOl2GXczaYiqFkyxFW5mfApVSh50lhp5LQd/KxGolRcDutXipT3SJBoR1RCDn36NJ59HKBwgqrQITlMfefozI4zJeOyTL577crxm/mkYemCA2KptpGeWzEM21FRlYYjRsbap1kVhbkOaWPeSHvXJdXNowThNbXUIF3QbV5HK6NnVYysy+vv6sXDZMrR3RG1mUDf7pJDVi8fH4ozLA08ew1TOD+/YgtZUHUOclRnPBjnI0bBBDTSlwpPkNl7NdecBsiqxTuqYo9sSNgJZtmAh0gnqCXuuAdi9fRv0FrdD5y1AF1E1NPpzJCb+xLhxvOzFF1OwHmQ0PaKC8h7cHxpEMeTD1vIONDXUfkFJZbqt848nluR8T+KJkmQiC/RoXaBsKph+RAuef8Xp+OYrfz4p1CWnLcOmWzeblYqGvbj6B2di16478d73jvGqpkZLqI966CMVMb2zDUP0mc6LnoMxzzjuLt+PhctnYObiBkTqykhz/KbZDN00FOoH+8ax7YFxe3FjFe5PG7GGtkaLhweCTZXUw2yQqgOXCXo+tEJaDfbe/3o/Dj3iUNz99zsRXeDFjz7+U3s1XjQSw7Rj6hEmMuoiKSrrNlx+8WnYue4avOs9cSr/AnP0oKM1jIHRDM669FjMn9eJ+zevxaZ796A4XkQm4YztTNhitSp0dUcdBuuDmL98Fnas60ZOvVO66+khCcfPrfrZlclN4VPDareARquVn99wTSVUH7VPvQQQI578lXd+8R0V1phx/HSD/JVCJVX54ZdeXvnuZ2dX/vS90yt3XvfWyiWvbawcchgq//XVN1ZmLW+vvOmzF1bmndRZuebX32Qevsq3PvU57oPcnI9YkdEpG1ul5pyorPiD3kr9dPJVE/5UtipyXDJ4OIdGrkKuDRPCygiEgjjkiKV48J5HeKrmFDnx6qbFkBpLYtURx+ATn/wqeh76FCb61mHJsW9H6s71yK69Bzff9iBmfeQEPLxpGzraluG21Xdi551FfOnzr8WtW69FejdH5qExnLrSh19+O4eJPSqjdvnK/sldBft0EGtf+/0IVdzdaoU4hXwlxBqj2L25n/pHARKKmHfi5tM0500BrLl3A/76+xciyC713Nd/m4LYjnzYg8FlXUh7hrEt2INM7ygObfZiPFREpK0Bd991N9run4ZkYhTrB7OYsbiMY84sYfVfWMZ+WJlK4qejqw1p992CbrsdBE1RNC5CapGyL+mZz9e86TVIDOt+pMutizCHNGkViEbQN7AOkZYOrDjlJWiILUR/KYfd2Ino7huwctUCjMbHgek+NNa3ITA2EwvnN+LMzELUdbUi28F0Q434wy+KWP1gBW0zWsjsFHarZA/oIoTjzzsMb/joWWg/rILgDDqrDUCsE5hLI3HWi4+CNyw99cSlxZi13UoJxcCBhSPz7PGFUCm6yVzUaHPgrAfvm1Z50HNfCpmxFG575A6sf+AudDR3onO65qzTuPOR3+O+zXdi8ZwKXnziFTj7zK/gso95seUXQHZ6CKVbfMgeFcDOMQ5AzwphYNiLxJYKdj2SRrFAFU6VI9/08JOX4eQzT8KX//Pb9LH0nFgeJblG7IGuGBxO6Wx6CjjnolPw59//jQreAh+TpnQrt5I18ppC555/FrZu7rYZPHvobLIUpdFGR9BHv3daBLMXzsD1f/gdVtRvQmuzB0O7ttHZ47XAGG595Do01Ok5iyDWPrwOQ/1eLD+qgpF4CKcdfxp+v+VhBOks1tUHMG9GM7b3D+OQFUXEFlFdt0bxWY7Pbr3lb+hZP4i7b7nfitZ800nPPxLdG/SE8lRy+Ny2sQeHHb4cA/1Ddv5YNAWnqtxjoIa0s3sHLr3sEuzQfSQTjNulwvD5AzTnXfjcb1fg01/9GNp2DOKylTOw+Sc3YP0Xv4zzz3oO6oub4BnI23yzbic3BIjESBnLTvdibstSM8t33rkWvhYPYk1htHYF8bsbdsNfDiHK68sWnIC6YB4f+dp77XWctsDc+OaAuamE2/5wL09dzOyPKtjcs4Wx2cceh5hLbbd6LHKFkMevfvcbHH7UKVg0YwbPte4myMtl/PC6FyD3527MPPEl2LTpG+jM+3HY+R/G7d//Dwxt7UXw1DOQ3LoVpdECNswbR89YAiccPgur+4bQ1lCHxroI6n0p+EvUOcEC8lk6fOwK3lyT3tmH+HAvhidSKOU0I8mGWh1E90MZVoLaj+zppfrlMc2FH+gelx6yq+BVHzgV3//MbTx/7L71pIUTCvnxjo+8B69++VuRLeZw7OGH4rwXHY0Zh/bhnl8l8MkPfxY/vPVLKKXjyO0EzjqnAwObHsT1D4ZxwZteBk/zMHID/Vi3bQ0K+QJmNJUxvel4DGYHcfWvNkJvc4rWc5w2VkRLexSvecmb8NkrvkZA+7Bw8XR057eiPdiIo05qQHo0iL/8ZgcvFeGPeFEa13KDx7j5R7Xz3k+/DF/84C+o94Sup004Dmn9zepta+EpB7DxwUewffQafORdP4KPlvMv3/sA1m3ZhLqdO/AX3zBOe9W7qZvyGNi8HR/48nfhVaum6dYFyzjyOcDCpukolIL4/a+7cfkHZsMbiuCu2yror9uKeH8dvKMVJDhe65wTQzFawMgohcCu4+0LIMOuKd32orceRj9oNZCTFp7qGUsArB4vfea7/4EPv/mT8Gb1+Z9979UfiJ60cLyBAG65+wF8/n8+jrOfezyO7RjDaN9fcO/2HLp9s3He+RexT3fjy9/6LIqVNN77uncjNrwH//HbX+OK6efh2GNOQLY5iGxpEBk9E+CZjr///S/YNP435OmbJLrbMT5zEJ9IHoPjCw0Ym9+BkYWdSCyZiXe+/yPIhUqIRH0YW5tBrD2M1Gger3ndxfj+d39DOUypCmv3he98Fu+5/IM80SxB1fd5gjRFOMTdE/BCr7r6xzj8lNPwuleciY9/8Ap88sfvwAf+4yp85OMfwcBgr43y6xojyKaK8PrDSAwm8eb2o/GO2aswOqMTA/UZFOn4pZMTSDZ4kMj2EYl59I9n8I0v3I4/vvu1qFxzL7KBRlSOmY/CLDp1zexGsTze/sVPw5Pyoy7XgKE9QzaIsArYQKtaFboSR512KDau24zUgMZ+TwwpU6lGOLJSrtJ9PGJcpgTq0TUnjG/+7Kv4zg1fxh136Glh6gsOOEW69x8wnsN4XdsxeP2CIzHmLaA4K0KBjCPDxmzy+pGKpDHhH8Lq/hswv/hSnLYzgF2ZPZgzbQkG6V1nF7Qh0+jHxsHN+NJvf4HsBuYp0NmSpjLe88mj8IWPPET5lFDX6cfFl5yDH3/xOrv2VIjSqNDPccGzfw90X1Ic1tijR60zSI5nsbF7I5LZBPYMj9K6k2ua0lAgjIBWilGOpVwJX1l5MXKVCeSjDQjtHkHAF0Mp6EewtQH1DNs5ugdL18zBrNnLkQoXkOBWYRdu3pbE0Oxm9OeHcM1NN2OU5ZWHyK8/iJe+aR62d4/g9j/34oyXz0dLF53Gh5N46E5Kb7JOB0+CypSx1eORIKOJ+BIqdTzMezDQM4TWGa00u1kqYIYT3vmSvoqm5bdAY96H05ccjsbOdgzrm1YRmv/RHILbxxHxRzEcT6N1PIIH/t9tmHbRcsTzCZTrQhhnOUvCM5AsjSPfVIcf/eFvWmuA571wGroWVbBuTQbD/dQjWQ92rh1FLwX5hFzfJ0hTpKGu5W4HIqdwiee4Y1dQVHTlix6s++NmFLaS86EYgqmYfafYH9Zt4wpSet6xJYrtlVE0hBpQaW1GvrGMRJQi3h2nb5NG50MT2FUXxzj7YjHmpQC9VLxh7AlnUNo5jHYfzfolh8E7UsY1/zuCm382ge0PjqGcIi8swxnnPXW01NITgcp+SWzcffN6LD2uCz6aV3hCmH44Te7cOCqzMgg1ZjjQKyHc7kFxhg+tZx6FPJ28nZkepLbuQCpRwMxDFqN+2Vx4W9vR0zKIsz7yNgRiFSKQXnMwjCKFm6GQQJdh9YY78JPvrUdqQqVr2s+U3j+UnD6yX1KPk+weC6ZCGONQpx/1qg5sHxtAjgPtgJ8tz2A9aRMMBpCeKGJedCbe98LXoDzag0RpmBcraPB0YnHDLA5JNqNp2hx0rFiADbvvtseUipkwwuUwOsoRdAV92HnrTgx3jWLPmiQ+fu9thpanFyePpoNGjiMYCtBfQecpMazbOQgkw3aDz17SkfGgMdBAZ62EcryCwf4BNEbrMRzKE2QBhOsaEGiv4E/JWxBb2Yyh0DgGi1vsAZEidVcpkEWoPYjdqX7cvfZuxPpHEbyjBzfefwfb4h8vGNFjCEeV3x9q9iaR6ew6swVjSCEcCdEy+TgeooH116GY8GJwTxwBmutAG72n5jzedNVHmJwKW6vetVw3GERwNIrd8R1omtuJjT0PQO/nSuWGMJ7fjXRlENuTj2Bshgf3XRDER+MT2DY9QOE9UZfjqdFBIEcCo04ggy941UWI03Te+JXb6duwf0YjaGnqwpy2xZiz5BCE24IINZSxavZp+Og7vopsZx6f/+tN+OCvrsEV3/wZhinU1iUzsGdcj55tQ86TQKw5ilgswjFcHt19j2D+YQuRrd+BRGUIb3/bW3H5q9/qrId+BqhG5zyR1hCa9pLXS/O79n6sWLYI+vI9/WHkC0U6eHmUsiUM5pMcJnhpgdbjkivPhZduf24jC2RXLBA9QbpEb7/kFDSERzGe6UND/XQEigEESgGE/BkMJPMYHuhDU3sGvvTJqA8eh8bGJrz7Pe+1D/fYLaJ/INUgRxWv3YSQ2u3RVC5ncMghy4kiGnSOpvW0jPZR3RuPeNAUrkdzvQ+v+q8L4AnQCsWZb6BEE19hvCK+/rnvEyVn4ervEEPx2Rgd7cbEcDP74Dyk6SO10R9atmA+8vE6hP1LTPFr7lzfu3km6DG6lVqldpPA9qVPfepTtjRN3rLW/GmOJZ3PmbWKeAJ0CH047y3H2bMU3jQQzIXQ2Kw7mBUEabJbPF1YMusQ7Mruxnd/di++9o1hPMgBZTR6AlpCL8G2XbvQO7Qbc6e9wVAVidQxZdm+bjT5IoB/ID2lEpYtW0bUUGxsTd2dSWZz1k+TSXYnCiQWCSIxNAIOzlFOEBBEQ6Gsz81VEKLr7KWZ9gZaEWilDtO6bQrsqKOPsQ8P+oJtOGT+56i/3g9/oAmBoPRQyF4YK9KXk/7R9JSE84EPfAjjiSziuSRGU1kOGbRKw4dAIIhsIWe3bO/85XqGA5EwrVM5QEHl7f1ev/r8XexqQdSFvfjih39KxU2htXqwZPEqBEP0sulh6zUQumPqqQRtpK+HdQvFon1vb3zCbm3+Q+kpCWfLlk0cylSQSVcwMaZv4XmoKAV7zQ/rU3BFeyCttTGCXLoITzmHHBX0O877EOJDmg7XAyc+tHmn4SOv/DiCVNgUBwetPuidas7z7rpZ7EdWn8ekAs/nqPATCTy89un58Ptj0QGF80Tv71x04XnIFfTAK5lOJ81qpWmt9IBblt1oIpFDKJxGU6QB//vp2/G7z67D2UdfbgsS0kkKNJGk3vJiWdvJ+MEVf6AF0mvwPLRyHH1bl5UA8+xWfgo9i4mJcfu03DNBkoBU6kGTVpz29E3QfOfsUSM9h1VkBfUcuS8YxeDEboTqqYeG/EinkjTRAaLImZHTQkwtaSsRJl4ipKjPXubT7H5aSldEjsq9kGO+Re4LeWRZxsjIEL75za+zrMeflHuq9JS6lUjSndXZRr+FSOHYoUCveYwKOcMukExTExfrMLAtY5+zLBJJmaQeivUyfg7ZdIKV1MfcZYNK9K4pKCoofXpXiNFTgPJncrm8faExmYxjoL/vGRGM6Ckjx6W6+lbcfP/DdpzOsFvZI44lZNjyHnW5MY5IWZpQoU9X2rtP6bdIIFK2yXTKxkwanDnrf5g2w25KBOqzldr6+vrwox/+gCU8LSw/Lh20cKSTpnqorR2z8dub77RlPKU8PeZyHol8AilaFh8tjSgSiSKeGIW/SCWbSyGZGaN1o3nmZSHFT9TIFZAbo+/zpYgufYRweGAA/+/HP/qHe8W1tI9wBHdbAncQpDV/r3jDB5BIeXHH7bfikte8DMcedYSN0iklKtcSu0oZuWSa3UZL3PiTrmFxeXabcMhHdLDLMVyfUMhQLyUSExTkBDZs2Igbrv8DM3rmBCPaRziCupaSuahwLZZ77LaaGy7SAFTvFXz9uz6KcF2nvYpzfGKYY6skFW8SJVqyibExOnI+U9L6FG48Hsf4+BiVMLsfw+TxZgpZ5s8Mi075WmNTKGaeUaRMpX2Ec9NNN+Hcc88l9COEcgonn3yyrUm+6667JgVkjBMBriA72jvQ2rUAp1x0KebNmI6tWzaita0J/fSMsxROoZBCnk6bEKG89K3gNPO2tYV6HRWFMT4+TqdPjl6FqkY6h8o9k0YyniASxyi8tJX1TNM+1uqFL3whjjrqKBx55JG44IILsHjxYtx9992mEySwX//615Pdzn1bbd5TwWe+9mUsmNOCGTM7EKCSLRezuPiicxHyFTGHAgtzFL547lz42Mf+8yMf4bAiiiYOEcIBPRlDAXd1IBQJI1ofRZB7H8vTC6ZD0SCCYTqFCtMr4Z5h2gc5bneJcVStD4y6gpg5ayZ6d/dOokd7DRF0+T//5zscQugjyklek+8SNiujtBKS3nRQyFN/jAw4pdEvNpNNdMhaFWilmCv1ED1gpknT+9UDsQH6QOIhQScxR1+oqDwS8We0m+2DHBWsTdaiVjHv3rV7kqnJPZ0yjXVS9G8Ulmd30aunypUcK6dPblOHcMiuuwJaMRqtq4OXDqBeEeMPBxGORamEwwgx3M8BpV6hJ8FryiMU0nNa3HNcpYaKhCMcb4UtrSPgZ4YO2gmkj4f3feyT5sfoRWfSGRKSVkmEw2FaPq2+clDmhrv10nGA3URKV68UpvVGc0sLguxOISIyyC0QEGuaK9Zbup0352oxpHTdM0WTn8edJFaoRMUpRiafxeJP6/F0rmN1RK1gd6/Xkky04qpauu6e2zV2JYXrwRI9P2F75Vera926K8w9ZnkmaPlKDFN+yteomra2nP2RynX3Lt9ufTQE1l75T9apagCc/ypL4Xt7076kcJUthpVCZdXKxuXLTe/Gn0rVyvyL0CR43MZwG0BPF6nBhHy9N3qfxx1c0lw34xhJHdEaTxLBZ2H2J13OsBrZT4JG2Sob/tQDBSi3gd0HdMSHaH/gsGfpXHKLV7SaslyyMkkCi2iSB50qfg37Ak9NzlVSBEUUPzp2+ZGe0fH/UfA8Hpk4qjJzxaonqGzgQfXqNLCTlYmIQHJupBAU1XBhybyAKWRAZVyBwwEaBWuRScpDh+55Le0t0uFJbLntJ6rh1x6jqx67baiJEwPfo7JWBIuslDxWhlMyndz2B4Kp9G8KnnCkgR1eD3s4ldE7qPRKbIFCeHCrqYnhqe2nl7U7spxyoQqCSafJQOREtby4qQw1nOy7rhjArD34T1pLxDiT2k3HIveaSGG6xjQGEP4MDE5xe9tqCgmo9vy3zGh1jZjq745VxI3xwfSPBs/BkMuzy5D2NfWYpH8x8NTVtVBKJHvBEPcaAuiC/RRkzWrHzrmzuceS/V6tQ4FIJiYjV0BObi7ZY9dsNIUIoHrrkr1RTqAQGLi3VAwzcCqNzq0xudWCR+cKZ2bqAJOmbm9x1h4GEJJelu/UxolfC5h9ydWtpEcfkHQsUB2IVIbLhPjVuVPuEyPJ7MnEf3bIaQkCxzRBtXc71XWGSe65AOJ+DsJ9faAb7gjKyUoNqE/YyFeqRuA/VxDMVeNPHikHAUQAEsn9tplUOxNG5MSS2MBWAvORE7+P2TPg8Kq0pMVSmLMJgvrpywvGu4YsJMXTz9W0licv2Rca9GeazlLqlOTy/lhgebpJvKk8d3M4+WcjT2NTe0WjKwlMcnL1TDDgR6FUdF6VSFKonr5SQ6jXOrGcBnW0gvpjGX7mo6tOu1YrzWOl0RsFzRyacJhE5xaH5wrSoRVXBQjj2nVumjrTZV1RVKd85cF/IhWoMvhzuKuh6qnxrhGbEio6f6qDaSvFqUlmGslh0yZ3Rc5OkaoB+yU1tu6XKJ4LOBU4lWoKe1Kksg827dNLjtkyYboM1TQkg+xDwWJYl23jP1cW7M3WU0lqBDWcwKY5DIvDfBQu4BhVd85eQqi2DuP6/I4Jmzx3r1VJs2PSWoqhu8b7QMRNRzLg8ifdUXtu/E2JpzCXJh3uKWRTCtVkey9LYzKHKgO6jcuBPo9qK+hw+vTTfph8loiKQC1MIUrz8NiAUjUN6qlqLjWkQGJRzOeQ0JWGYmLXN61SpvbisS9AgVk8xjd58h/zc7WQI3BpCCaXqXCzs7jclIcCnehG9iZMXnNeKOtoNumv/ZEAUQscnWtvAFZbcrNwlx/+JukAbS1eHYmQN5875yVOuFU0taC8nDIdco/dlGrw2s3J7eCoWol/AvLUNbZWTLtUe6UzZH50w6inW3itjESUvY3EmF69zz5IrThqE23V+BK4ozdqSJNyBIQa0ABTJQHYnGWmN2DK1EyS44lZTizTSV+lGs1SS+7k5GS1GE2dxvjhn5koXdOmtp1KrlNtbabJRPJG8JnWrfKmGEqucZ9I7Ne6Z3tJ11XX2otKubf+T4z2x+gzS57m5k41vWkQkdtw9gFumhLVS73XZF/VRDIh+rKewrUYxT69zHCLR1J+Onb8FQaojTzODLABza4zHsMnwco/99ok6dBk7Ara0SI6UztqX82ejDtxxJ/KNl4m85T2rOmt5Etf+XLlzyiMxxNzqmvK34cEC+XDtJOOFkmHrFtVpT5JUhq3Fv964HHararC1T9Nc7BOGjHpmqOi+WMju5pDcRxTRWHyWL1Yn8E308Ao9gHiGuBYD1XD8LLykpbRaEeTiBZPcuM1x3l28je52qkOXNoHWpPtpQZ1zKlDKsN4VZ4qzxtweKiSvb3WqYrFm/wKvf3TBUmCXpBpHJ07ewd+BD79HQ0exL8GlTrWcrUq+6Z1HKrl1iXlpXA3739dYruroatAkYD5JxAIEPrVkj62rJlaNZTdgLM0jtnRsT6jax9arp7b4gE6Pvq5eUtwZngsCgN06PZkngpYNnpTkAUrkfJkfvwnjiZ1CC+54reoJOOa/OmzUS6pcd0yDCxVH8o4Y1nKb+/m1FsQd24yOn6We8PRCRFPjnYV7hwUq4687kSrkuLtjxTulObm+K9Ins5psytaiucKUkCSgCV8G51U628myxxfgoV7AwUbxABAmkzPhtMaA8V3N9NIVVI8IwpdIxw1lBrG0rvXuHM+b06yeM6xROyCRSJXbAOazpmH8VcNs/txmr2uMWcqy0ZVTOLyrjLdPJzMnWOVpdfUi7Q+S3U2Dc0/A2I1iUNKWBsg7sg1g5VE2WvTsbJUuFOkkCcS108WQG7aZ4887Z0z9hGDUxESa6eFavmCFvdLuxAwDDOwKIoJxGlwAc4aXkLRvkrmlApo/MmUmcZhHHsroUlWYmbaapEyWw5A6Vew0W1CUcCyxlIaK9SJbC1RTUgyllyH2TVhiqvo3LugMapGE4k3AcsFkkifO3MAL/Azjr2ElD4S/SKLoYkfc5TVgJKOo4tqG3QvQPYlaSZncFILFkVUmNWCmwM+Zz+Vnn3QuOTp7JzLTkXxqSdSUnpUTxLTx8yt7vwnkyNhShtIyNYj95GMc12CLmoyT43Ky7anTJS/ZCUhCzgGDoaZKRPxsqtdROZlKQ7jGpm89l7fH00CS8Bh4+gel8BvYcaH+GdGtdmoeF42YNVSiSbLycY0hUf8M67DT20GTGyZ7I/kMwkszIDx7JNQNbSP+CzPfa879M8NHvsoqjWrRk+Sg4BDIUnHWAA3t130Li0BR+JwrzmbApx+a44wN5k365PsagKRpbKEJEa0WxiWlxMoDSQZaqSnD/cohcc7gUtefRii9dJ+wap4rTAjA7E25iW/xogtrp/zzmfxxFTmmAi0iqCKaO8cuubM/clcSzvoTStaxifzbMCmk2wdax8il8prEhgqgJvkxyDVUVrGBY7KV/i+wBFVebe9CnfPVd7U7Z+HPB2dM60q0igSpEyEAxS7bmT4cgXAC7pkYSYFnXHvXObO+elekusjSBspzBqU52Wt8+bPWRQmDSTAqAgeV/RajQAqLXFE5gQQLyextGkB1t3WR/golkyIHlFSgWxuOeg8ln9mGtThjDGrppY/lLSgVUujC2xMwtTjPAPn8irQTFoKkQHCORQ5HzypCaiSCwZdcqZ7ZOqtJpOAUd0EIMUV0NwpoydGiqz8RE5+/0xU8318Mif+WEszU85157y6Nw1iXc2Rr+0FJklGddReO/6sQas90DQRfzp3TZhP7/mQQJVvNR9zfvxsgOkZ+JflMJAeQ2mijE3d2xGKKK0cXqZXPJkD7uQYywRavspHP2lIxnNKVZZFZOmnzD62jkNCAUGhDp8GHCGHoNK3t7W5OJE500/xNPpyyarLzYAjsizY0D5NlMrcOxcccTjAUdxHA2dSylVSBG1ioMqExZka75+DKF+nZu4CLH06VmEGCAmN4RqN2O0GAscBmgMup+EFFOfYraTCTKDcyc9wh/Z62FPaR2BSIvvxsEzT4Cv74Q970TgvguCiNOJpaqtc0J5FyvnyaJnRzjw1IalGsqztn174ZeAUmLSJlCkCBjavvrMQBmYd04Hu0TRKjKu6GH+TJPCx0cUTN54ZCB5NApBkIPZVVzWw4pF/XXOqb6Q+Zn4bL7sd7tFktaghnasM7Wsy+yclVks9joIuaaIryABuCpPR56Ze7Gc42Lj2SLAJz6mYVLM5vmw0d27GAGVaRCJgLua0OgJUKoUJSHoOQmE2b8TwInJoXlAPz7x+TGRzqKQriGneiPwgrA8772I+KkPxqTEIAk0mVjGuPzJkDLB89fYSguQ5E4xj5ont6M/1Ij9SsI9KCxxOAkY30LFzmCWT1pBmcvjUz/DBUHk+DlB0x1x7XXBqJONoYGN0gcggxVMbcjB7M8cqRuLbh5SPyAohuSATc27kKqP/hESHWSMBR7XuHRFQbAxQhR2cOMfapHPMVFmAwk3EBggvAWHhdl41GszAPA/t5bgySCMhA6Dyptz0mZvGRWGEl6bQm84jm2AeGfpDvFCO+BDzR+xlldJaet9rLalhlKcMkPYCkPw2mbdSoIRoSwjdyV0oxMvwj0epufT1F6eRbW5osuFIbC/drDXTx58t37A/p0ynao7mqSV1Av0UbVJjGS/OoeLLqgpQkrMB3sgFiCOzfUmJFXFKYf9EZDVWQws45ndwVKFRhjb1FH/1SSlH9arm3JuZYLjCKAlVz9VGOneqrLx0xMaoSsyWajCaYggDjm4DYtNK6DwmhIF43F5lVE4UoS+UFspZeAIe5PoKaCx1oKzneARWlcn0alRpIIMpG93WKZsmUTXC9n3+QDiAUq4I7xDNZllaomDlK60BT209ZZOp1a0J9+dccEyb9qqOwOBszIlxlbOsoaRlm0TDvTCgvXUmHhjfVVHtSwKLS4rgbv+8ZFVUY0wCSBXkBY1etHc0kGNqbE8w2aN3vKiw2sXqJiwdqycKWMxPAnPk4MQxjUDT4KNfUtTQt4vAOTGATYPbMT6YQagQQqQuiGhbFOUgG58tUpogbxzxFAmeoEZKzNPBsA74x0ICfuetjAxmWdRsXhnCJPwtDElRW2TV0lVWLKaceYcnVwEo3MCiG53aMx+BQoXoATVFN3PETdVzN1eruIBys3XJSad8ptKUiJMkobkw1LFLOrca/lMQOaF42MgCj7SMXtLh+EHyVXwolqkFbK5DDaLeKiE6oLBq8dh6v7QRfzZf5Fxh7g4wbV8N0yejgmyIYjGLbCSDGcd7MJEfRnEoAE/Kh6y+bESurAFCNGkjZUTyMfm/9Fc0tHdHP9UySOJHj3ErTMl8Hpon8t2xqgNjE6NAgmmKrA99t4ppP6ZlY0+2nRq++tOxR0sutJePR9m4DS9guOSCSJtL4lmbCyarA8k6EMkBqzJxC95bBwcUbri7FylcoBGpsBomnmUSZ1a52sksMS8t40wWOmHyi5y3WDkVNiFxc30cxVNMMwU6pvTsSlWCai+RzEGuFKQjm8Wh57Zhe3II/f0VpPI0LVEfgjEfCjSZGW/Wno7EWNVwsHx3OD5JTtYUpxiRdiDAWY9cOQNvfQW7BvbAU2A9cuS7TPRJm2rOhp3BgFIlHZt/IxK2WI7O1GVcAOxLSlu7KZK7d2kvqvbmISFIKi5odKEGfZPh7r6WBCBtjrz/GYjWRYwKKI5GcTaGsDFsVCTfhqS9e3NQJsk0CsltUKfXm6djjejYFUfpG5l8eZ17X7iIky9bid68vjTjp0i4+dn49Ef0ynw/NY5uRnrKUfgKus68rAGYu0ZS1bKk7VwS0G24TvJTY8xeOQsev/NKe2+a2pCjSZlL45rsSb8qD2kyFzgO+AhWezlFbaO6pDBtil+71QLIvf5YNCkVkuS7v7IORKqBC6Ta7Zknt1XMbLm+jd05p6oQMAQk+TjurQCdm5OoA5LjSAsrbkMSXMpDoGQcVdUBmy6xAdlYncuC2JJYjUSecQPUArwWCFPL0L/JFGh+aDL9mh3IlBAp1Tu5Mo4cb7fRRdIYpi0pe2VvoTyoeIqIxsI0VQRSQf6Sytf4itrH5oAccsCulA7J4E4q333IBQ1jyymfTLM37b7kZnIgUIgHXXPBNjWfA6X75yJfXV1z9QXUqoB8mSoYrD6aS5F4KXzWU1qDrcVoDihsQlEk4LhhjG+Ny3M1hGkH3U4glUt+5D0T6DypEf0l+iJ5p9eUaLJkNsNeah0Oz/Vd9iKBFOzn8DoVJrgIYhVr/DEfO1FDc085mxESK7yol8n6IwUEmyMYHR601/oFslFdZDxH85iGEe88cacN3CkAmSr+q5IakXVn51kSmI5Ljj0fg7t240OnvhJLvXVY0TDLbrUMFxJ7kzyK9nflQGEusN39Y5Fk5+ZDOTwL5FWjOabKMUnaiynzcdiAaiyJXddM6PzZRCA3u4mpCErBdKqKRkWOxqrAL1NH8OhjSNbrwyUsP30+hip76DCzUT0x5IrUNHRiha/MGEdheefFll4tNA8orXkkjpxUVPXQ1hpZB9V1/meZ4k+3K4455Rj07O424FZyiq2IFnmSzJNiQukj5Wt5KE8d7BO3RAcfOO3w4/C7NbfgktOei+EHdiOVyKB7z07MbehA2CYcHDnsn4zjmk3nIqVxOpCzubQvr/+sRAvjmCKZFvNfpGJ0B5mbbL+uCUFO75QW0TE3RivT3lgDWe/lJZsHcUSivIoEksIKyLKHEhzFJMozEhyi69X4fsRzVAtJP4p5mqegJvAISH3gSWAihppnNiDjIbiqM9ug+SE2qrIV09wZOFWm6sEOwCH6tNlzOPrK0T0iCEvOd5oEMZu/4aZ0Mn+TZEBUpk6jkgsFclMcL4f8RVx1z6/RkxnCZ279Mcpn+/Gr4TW4rdiHG/oeQGryOS2XlK4WFAfaanjYh3Tt8UgfpnCFUVv2M0fGvQDk7GX12RREgoGFYTIN0k5FaR3TLlUBS+OwUXRX3Alx/lu/UqPJlCmO7AmH/0UCsXFmCOPlXdCnobz6OlixQt8kgqDPbyDT24psH+EonX7P2O4xW0Rm5XIz1uzn8CFNowcWxav8LE0TiNcjjzyaUQk0llOmj6MRmPHtsGj8qZ6Whw39ReK8SuxAunEreQTpwKse5rSTFMtfF0WGgKpJ8QyQSqvdnn2iz9N0pdpYjT2pXUy03FfUAxyJK47CNeISyVE1AKnhBJRaEl4YT9fdvXrI0tPmYJe3H/kUGz1HMOaoNahtCoE8SskS/BMBZCvUUk0V1BNBiYcrCBTUxASaNJyBmkBgnuLKNA1/+naFh5pMI7RVxx+CrkPmYNP6h5EcTMFbZOO7RNYtD/Ju9RAgea4L5ogTLM2REH701nfjpKUrsXx+A5Z1BLEgGEOxPoTkOH0plnzqqiOwbdMADm2chZ35IavvvmTcVbcpsjFyyjyw5nGv1+YzlVzNVbs9s2QlmvzIoAMQkcswVWIVABK6M4ej+E7FzMyRNG1v1xTXyUw4m0znNLZ6O5DNSlvIf2IPDuqFu3oTHxuYWlgg9DdFUCw4o6xAWV8NV3nKU06xAxojhpmWJEkrFD0pLDxsDs6/7CIOqPI4ZOnh8BE4wRKF7Gp3RneXlajiDkcKlC5TnDw++b4rsG60G+t6H7IP37bXd9E3C+BYXxtetupsLG1uRjNHhs9tOxz5eAlnzDq8ysXB0GRtngAJLLXbs0+ezs45+oCtAUcaQoLdCwo1vo70TyJSzxeg9OeofWtW+QzOZYeYyAGTc6zG91WCaD+qDjvaN4GqBiW9rlrDXsbxF+tQ7qWNoZ9Smclr5SxCE1FUNvp5zAga9lcBaCTNoV+1s/mpD0LtPrzxw29EKcY8aQ5byvX48OXvR9gTAUfrVhcXbEKK+T5GLrJqSQ5wEd/50vvxpis+hzpCrat5IXrG9rDUJK545yvxua/8iKmsgpbi4OjpAMFU3p85MvE7wNE8D0+r8nUApQs6MdiwASgu+hXaTAsIZNp4XRnZrDRbxtEUJDWS/CXGKRZL2HT/NrRV2pW53QrxB/QePvoT1DSVHD1qJqMVY94eZAaz8NAv0kOFLnAUV0Cd5IvxDbfNWTzvdc9FliO0ieEEefEi401j+TGH2P0wmal9iKdOs0nwU67VkN6bLvMdpw+0aWwz/ZwUIQV7D/LTQwcu24Q3uT1WvGePDC1OY1PI3KlN9F9LL9Vb9SSls2kpqUBA/6RAG+MCRMRDvbTRRlcM189IoCIIfRwt2USgN4LpxTl0liso+uln2MrAAvNmPKqRvOZzKnnU+RtQStGk6Rs4NGlyjOWy2oCI+6L5LOKGI6lgBidffDx84RAdb43YGMPmhSp4/huez9z1kmyHJw3P9Svbij8nL6fGBmHupXH0tjNQlwHDwymUmJfq4Pc6b0FT7EC6EefOORGXdp2BQwNdTsfh9sRI5bibI+29JK7cTTJ0NwGo9lrt9uyRL1bXcKX8AAnY9gSMcx+pZMJSExlVweLO8Yj29onq/2qjTv54bMNjNoCkG0EIfZsHcPhRK9Gf6GMQ82FrBzIBFEYLKPnpfDd7CZ4okjvz8GbZYEpbLc/K4aGZH/Ja8GZxyZufi0h7E2INzejd3W+Tmk31DYxUQaYSx4zOadjwwFarl+UjeRu7+letmzW9U99mfwwfWvwanDF9NibWj2NaKIp0IoVXLroAh2VmIlaKoDPXQGCNYqwUR3tLK/oSwwTpE23Ix4KZI8d/FfI1NLRcaXM1BIeNoFg3zbaajyBfw2SsY8cvUhvItNgF/plfxHQiaR81gMCnMLudwHPlr8lDAyijjuwYRv20CFJBqf8IR1R+5JJ5aqMiPPUBREseFLvJhxbIVKQN2DACr08FynxxKwcx65BGtC+ZRq1Tb6+n1TNmMjVd02ehUMlRE1FjxEpI05SN9KdsyG4d3mGXNHlAkgyATDmDJZ2LEck7mnB2pQMJPRQZjmBncojlJtE9sQXb8nsQJ3h3jw5ggtpNsgnRDEs/O1rMhLQfmgoeF821vPxrEDVP45VqVJGjUagxeL53bkUNSDBxs4XlVZnozRUGMAYYgHRdAmNW2rtPlDqbZquduRxRqejH2aefgY27HoE3xrFWLoDMaA4BOru2hqcQQq6XGSm6GrwqbwMff1oiUvAncdhpKzFt1kL4AlEkJvQe9TwioRBi4RhNZYn+dxoj6QkE6GZtXbNN0+nkwZ0N3l+DOWGrR9YjPqOMXfle/LT7Tu4H8fD4VuwqD6KnPIqXv+ZS3PTgvRgrZFAOl/EfH70Yp55A7Rccwxtf8WKE/F7MmzcDW3fqY+1VgU3SVPBM5eFfh2SXyL8aXaZrb1UECptbqTa4tIjuA7maRuCwhhSAqKGcNT+axXUmFWVtDHQKY6764giTVfGQw3XfvRFfuuLbyNLHofsDf5o8xFhOroRMlnHlJFVdg0lfxTUzBQ/a29owvW0aJgYn0BhpxOIFy9HY2IxEbtxubbgdoL6O3ktTCSuev8TK9kr1WT5uTUXGlXNIUp9ZOX8OdsfHTFPKSRYrMuWqSwOH6j4BkVsy68UXv3QN1m8Yw6zpy/D3v/0d29evQ2uDbspYbvZ/L7ll7VvmvyK5fdrZiQiG2vkUa4TqsZFOqubMrlQ7VlkLkamNXO2lGWkJ2kyFAMZwaaCypn2VnPm+7cK34Jtv+Drzo8kJsYnKEZRCTJMpwFckDxyhCbx2/4nZ2Bu4eF705jBtaTuG8/2oa4oRcB6M9PahJUwQdR2CUo5F+HzEWBHrt69D78AONM6uYPlx88mR22CqiNuAggbTeMuo8wbpNlewdMWhKA9lEGCZWhwXYKju0MmRriun0IVWvKXlJTixPAujEx78/Dfr0NR2GHbuymPPRBk/++29dtPi35koF+KHGwc+tunrfBoaaYRcKkrA8jDU2MKMtBEvExjSOCJpH4HIbnHoIiOaz6PuqzhVoOljCSLpq0qRmkpp/EF87QPfwrte93bMnTcHPn2eTF8QzxjsDHAeAUYNzDx0T815eqKIYDSPxpYmWymYZ2P2ECB5ON8tiEb0LYISRsbG7C57XbAeUTb2qvOPsHyq/0iOahNYTBQI49CGWfjE0a/BHZ//Hd7XeinO7TgGMW8Ml8y6CEdGZqCF2tHf6Ue0IYNbMndjLFhEmP6Xctg9MorVm3sxknS07GQx/6bkPPTHA3N6uZVLedM8auzJJxW4U7xYXcyAIc0hR1gAkpNsb+5imIDjOspuOg35qzrIggx01WzlQ23buB0P3bYWr33ta7i9wp6dKxXlnAelyMxUmV4QbnguTPojAXiCHuTyaZs2CPjDaGltoOl4GOFQHRNR6xQqaGpswfSuWRgYHMbI+DD6xnch1qkFYlX+qkQo8r8PR3UuwomNh2PXxo2YtmgGrh1ejWRqBMsj0/GX3X9Bqb0RQQ9Hgmk/NkyksSHThwsvPBHLO9vRyBwSW/YgrEeNHI7/7cmr16EIGOb4cq8JOgMSe3xRjwXLtrPF1OgTYxPW8FrDIvNhU/0GFIHO0TjSKAqSRtIIzZ6YqJJAZA/cyQZVSY8W/+rq61AYp8PMYfuH3vgelLJKr1Ga8/SYHhEmBknMm6Yl2hDGnvgAKnkfItEIR1kZDA7vxgTDkqlRmosi/CEvonVh7Ni5FePxDBtcX8RNYelxi5URqRZAMjAl3N23Hl/ovgZXF++Db2EQG73rcXtqO9aktqGnMoH7dm3EYKGErXv6rAZaPDK4bhc6CNizDl2F8pZevPDwEy38/wJ5rcEJIE3wSePICDmGSuKRP+CQmSGZNv7ceSFnJKXNiWMvUWK4vbHCjnlB6oIkMBk5p0aaA9LtDj9N0Sfe9Vm0RWYilUzjE5/+EEvJ0uTQ0bZerNGaw4OBlo58NBJlEQHU1TWjf7gfewZ7MRofsa8Bw0PtKY1IPqSBAkHFr2c+NEyR6tC/lhEj8efUl+oYOV8ZI+U8y5eXROTyso/HHc1N6OneZfHoWuEHG/6KmzhqHCglUG4L4+7uh5F71AsR/j1JCx4oM8328owgsvW7bCQJ39bB6JibaSaBgnvzRbgJOLrtYJDSZKDymASLjp0jvdbNzJbONYoi6dPz9qIDDfm5hf1R7Nnaj0rOh1EM44PfeBfDM2wwjlnsaQaWQz709tFsKocyRzlb9qzH6jW30VnP00ejeSQPqXQKI4kBuk0p5IpZmsEycmk2P7eJ4Qk8sEafaa0CeR9yG9zHoXYY5fioeUGyo5ov6qzMxFde8gk0p0PYvnWQ2iXCejnOf4l+YrAhhrt2bMe24dFqPv/+5ItGm650huCO+WJTGig0MNbiLGkbaQ3TUNwqdKLtmS7TNvJvHEzYumWmF9DkPOvpTldLiNRcSk/MWXwrhz9dlgOcLxbx/k9+CLlgGeMjI5io7MRhJy3D+HgC8eExxtZ0ANMxcTFPfRAB9uwZRGY0g2kz2wiYIeZaQktTE3bs2mWfdsvkUugf2oNsMYX0UAGZVBa5/iKKtL4OFw6JQ/GitUNzg+1o4/DeHwjjkGknYmBoBzL0/1656Dj0xzegfXoaMwoxJCrDeO+Kd2DBRD3aYn4cOXcRdvQNYCKXpywkByfvf2dywEMwqJHZttb40jhsLTNPanA1s87tdSiWTE2vhnQkJGDpa2wOzBzTpXSuPyTfx/GjGIM+z6TJs3hFAq2CI088AjNWLjDAKq+cHHd/CYtWziRYKhjaPgJfhRrHI4+ijNaWFqSKcWTzXvTt3ELfqoSmphbEglHs3tGNEIfwnrCXWiSIiZFBDGwZowahf9RLU5SVAyXeHFJXEb321JfhOZnlqPdTkwyEERjLoDFYQk92DHePdGNtfzfeePkb8IO/3YwXLX8txh7pB+YnsXZ8G5atasKagW4saF+AvvhwtXP9e5MvHAlfWWJjOTc+OcISIAwUjlmSjN23n9oMsitqxeF1c7IZojkYgU63IqRxDCCM5vgdBTNzIl1TNgKZSE8jSNAXvOwCjFcSmNExzb4/Pzi6m/kWqA28mHloM5YdthwP/H09PEpPJzsxlMD0OS1II4V8mmVkWV6BjrK/jHV/34q5S+YgST8kU0yglCpgvI/xkmWEixFk0/JWakmcArvoN/WVRtDVOB2xfAg943twe3Y7fRshQZ0IuOjlF+HaP/wZf9t5F+7JriNgBlHJNuKMyAloGo5iWlMnVvdvtvz+3clH9XylAUGNbY0qDUNVbsN0blXfxhxQxWGQzdnwwNEzUvvUWhKt/qS+HFxYckHI/CX+FM/VQO7w3X7UKC1LIog00MMJBMgU8/DmkC+nMZ6cQF2oHnn/MI4/62is/vN6y5pGEhMEUH1LA7UUmzcFZEbyyOcqSPSmEG0PouBJEYR9BFoWaQKmQvDkRrI1WoGMiOkqpQtZ9OVG4Z/jxcb8dtwb32FcOiTHvYKXv+j5uOY315kLJhLAIy1lDIQGcF33ajww+H8DOCJvib3VaWA2LM2XTJhMifOiahop7qVbpEkMOdpIChUA3J/bBhZOx9V1tOUf2WIxRtHSCtHehVhV4gBoB4XeN7rLFq4nE1kE/A0YHBxBU0sMY4k46hu6kAsUccx5hzvPdKnAIsFLVyfWUG/PohfkFA8kxQR2b+tFfDCBqCdmprASr3A01+ncNpmkfU4mqbGhgVVXTdRBpHFlrB2e0+RFyk+DgJDX+Vbo0UeuQk9vn10XuX3n3528zuMqAo0zAywyYREkzgscBZ29JIEaKVDyrG4uiNzrpmWqx9q7GknH9jYLpjG9pSlgnqbKSYwm+lAo0anlCC6bK2HB/BW4Z/XfkC4Pm9ObL2aw7Ox2nHHpMSC6TDvGhws4ZunR8IRYIkdg+VH6XvSsBZzx3nEkh2jYEmmsXHQY+jmaKwrIKtw2l6RV9m5trU2YmJig4+vH7GAMX3/eRzHDOwt1LHP3lt02bdBWnoWX15+MRm8dLs4cjyMrx6GuErN5qf8r5PP5glfqBQZO73JAoAbWz3psjbaZBAflrr3rt7g0eS4wUbtocbubxob31eumNZziGIf/2BiRmRQ7zdWsaTOQztAG6ZkxtpI/VEZvbw9a2qYhnhwnSAjy0CDCoWb0b08x3zx2PLIdS49dhqFdg/BSG1UC1JTkoUAQphM5hFP12P5gD5nWrUoVWNsdRFVmqnT2mcfj/nvW0IxxHEiwrUwuweLWTsyf34h2fz1iuypY6V2GRZ0L8Ej8LnT71qKdwPHSLAZnNlFT2nDu354MPJKdwYUgkVYwgJBcQImswSVz2zn+i0vOUJ+hMlPcG+CIE9srjbKrliHSjU732LlQQvuSFgwkB7FgGkGSTiEUrsNEcgzR+gjWrV2DemqDgdGdaG5sgTfiQbgzh7E9BeSH9VaNKFYcfgh2bNtur6fz+B3Qz5k5B6ObR80XcoqTttGBW7Y0DWvCEZzXm8eSUCtOaTmaI7JxdPpn4bCWLmyhBroncRcGOOoaSI0i11TEbzfeh4cLm7AjvQMnth2FdszDxqEBbK4MYHhi2HJ2S/h3Jr3J4EqNlFyZ6vkq99zW5GhzRVHd1WocAxVPbdJQYKnGsQVmUivCmDaSgYZxzIQpHtPpqVMZxjnLZyBRGUVDPYfWE2NIZsbZg4ftflolEEVP3zrEmksY58gp5K/DGEdB06c3Ytt9E3SAyxgZGuKoKIcZS6cjHk/Yk6LjfeMOeF0GjMS7y5SOyZWnhCsveisOyc7F2sE1CMQyWJjvwCO9W9GCZuzGEIEzguVHLMU23e4YSZo+HSulMPvkObhx/a3YkWX5FY5amWNVBP/2RHdPvU8VrgGJiLIVIHRdP9M0VczIFCmq3V7Q0Kzaoe39grq7zj/l5aZz8xAZoHTIzQFcGYFKCCM7E8gXPFi3ZTsS7OGpXD99MQ610xl0tISw+e4UHeIYsrymUVgk0IRSXQFLT5vNEsqIj6Rw6HEraPoqCCPi3K6q7C13/6T6SmNW8NHffQsf3/pT3JHrxjEvOQVXDfwJazCA+7FFExj8eXHWSScgM5qs3ruimWXyY448Dlk9nmEkAVWF9H+AvLqn5Swwd36TJOWgWwcyRfyZVhFRTtYghiX+NMUs2elydROIJr/pSYBYttU2NBCaNlBU5k8waZKxd0MvYp56DE1kOTzPYveuPgwPDSMxNoxkdhztnXXoWzOKiUQRo6PjCASjHJ2NYCCxx2ae6T5zrF7BSP8Y0hN6FFeuq3yuxwKPSHqPTGueqspYJl+2h3n16nBdNyPrKaBz1nREOZg7KboCizjSmuGZgZ5ND6PA0WkAUcaWXCQEp+7/7sSRJjUDHVNX66hxJzUQ20OgsdlgDd0lW26mcRRe/bnRRS5YBCpbg+zI39JLYwmMFl95SWNxT/0DXy4M/0AUxYAHfeMcKY1VsLtnDLv37DQzNmNeM3rXZhHfU8bo2Dh2jwxyVMbRld5C4HPAzfZFLu68IcwpWKjW/vFIAPNSX2lpBpCc6EeBMqn3BTAvMBezPO0OJnLAytbjcPrcM7GiYxHecuoLMKOngCNCHVhBR7or0mx1eyIl/jsQm9d/pUFAwmfDm5YRWKgR5PvYOX8GCpLF5U80qakEDv4mgWFB/AlgVZCZluLPQEgyjaXkSlvdJ+lLzF7YhVQxzVI9yOWE1DLS+SQd5yj619C00ZfJlKkTfHo/YRDxoRxKewT5AI4+6UhsXLeRjptAI3SqLO0dcpaHVAszYDl7j7eE5Y0L8fHl78K8oUZsGexFQ7yAyxa8FPXlHhw57Vjk21LoHXwYW4u7sGnbBswot8Iz0o5buu/CqcvOQ2KUIzuiN1lIqIsw339/kgStgXVkk3luvdmhpSlqG91GVdUIBjBtNG0WrrTMRkBx4yidyA0zR1mRFCIQWTTuGU3TBZ6iD7tu6UNjoBHZQMHmU8bHNZcDjAwOINRMLTkWQWHIg4GdOQzuyiJYarR0Wg0wZ+Ecx9cxYLJ0Ou1y3J3Nhy6O5L7/vatVqEXRkg6vh6MzOu2JTAKR5iBHcgUciUNwHEddDwzfhs0E8F3xbaiPNWFoTTfaR5oxt3kO+gPdmPn6CDaWd+Ora36Em3J3YXtuB4vfO1/2704ejy/Ejq9lE47pUqO62sZ8G7U/gSWQ6IXcNjusdqeWMQAIeFWQGBkcSTXBajyXDGRudMUR7XNOjdLJofhKP1J0jD1J+k90aqIcIgcT9RjZnkU5WECwMQRPzodcTwbIy78p4dNXfQIffvNHqDEDrIEHazfuQCTWiK1b1yGbzSLsD6BvTx86OloJzDKG6FO1tc7ApnXr8e4PvBENlSYc27LEXgWzYWw7NUnFXrxQ8QZwyvGHIzGxBw+s0xMRlAtHVq971cX4wQ+vVT/7P0nyTEzz2PyMwFAlhZu2kCmidGS28vm8xbEbnwYcR8OIzAxRpgYUgaEGEIqr9K6GM5DsLWrKuQeFwTKCu8M0RAEU6dNUSiybGAlx1CXH1ctRWXlPCbkdWXjyytApsKxvovLPR2f6la9/PTpntKKhkX5RNoXhvh709+xAemiEvPgxNDiMXCZnqyXnLV+GX/z4OkyUksguyiHdPo5hZJDmJhnI2Tn9xNMQH6CjzqJCBOf01mY8smGdXf2/Ss4dHDau+xPtPeNPYKG2EWCc5RRaviFouQip+kNVkBnYRO5lERtUIzrlp78DkuIzrnTeyOYEOovtPCEoCrRFzDvWHEC4jt5NMYjiBANK0pZuQWXsGRqwI32v4jmnnWbTBsFgEPVNnTbpGCCfSY7Q9GmBoi0gIwCJSn03KlOWvctjwZx5GBnSgi5jxPZBVmmlZzlOzp6G1y28CO8+8gLUF2Zg+oMdZC+i5Wr/J8nrvAmUmofmRD+7ecm/yU2XhQduiits2H7SXHHTH82ewGX+BX8GLhO+QXCv6WKYzQVpvmcKWRzlyy1QCmHX/QOI6X2CbHT5P51drYjV16EwojgaGal8lqahELdd3Tt5rrkl4LWXvhx33nY7tQ4BsXA+OmYF0d4+gVB0Fwr5CZSK48yW2tZbxkR8FK96xUuYyo/WtkaarVq/paJBFh4euwVNDfS3ugO48aG7cGbdImQ8O3Bs0wzM7ZphZWoTR48m96o2VsS2/cf8VyLVhqSKsAEEFhcpB6JH1dlxpm2hPEFlIJQJNHCRNJQyPOifReeOB9JWU0jLPhRBJjBPZiqZEIqbPQh6/Whrq8N8aoXhnXGHO9NwzihOfngoFEF/9y5i0rqA5fP8C85DF83LzTd+CxX/agwn/oBI23b09X8QvX0/wMYNd+FlL7gQr3j5S5iuaMJoZ/wc66LmdRiuIEKHevPYIL7R+zsEZkUR4DmWFOGb0YJxDGJn/x6Wpgd4nM7jzDEJ3Dy2epJB6yziWbxprxIUJ8xU+tQBnXU99mTh1Wb5JyfWLFhtVZce3aiPJlVe8R4/rmQXi9UhlUoRQG46tzwnvV7NIsDZojMmcIb8efjrAhwhdWDWsumYf+xMxKaHEI432SvnBEatBEgmU/DmcxhNpBEvTSC9awR9vWkM9I4gzqG/vZyH9PDWn2DHphuoicbx8Ma/4pc/BzaupyNFDVaRyfLoUSPgvz92Bf7rc19BOi0+SoSBH8sOX4R68nrXQ+vQEG7CyUfNR37aGBZNOxTFSBJ9qRyG+0ewp28A4/EEyrmALU7TxKPe/+ys/dZGqNsxIRLgyJFY8VNbx+pDqGvwoS7ciBD9tY0P78QQO4kjH1dW/3xE7vS4gRq1evq0ol751ubnnksgNGUEjcZ2upX28lddgudd/Fyksmlc/7vrcOuNt2JiaEyJSOqhBXzqp/+Fr3zhCxhd7Tiy8o0sLw6522aEEepoRN8jQzj7zAU4/8JWlDw7UVdfj/6BOLZsSlDTjKLiK2LR4i4cd8ypWLhwBf7j/T/EA/dsptWrJ2cFvPolR+DP969BXetsrDplCZ30KLp3PoKeLb3oZYOW0sAnP/I2/Od/fA0c3TvlU25al+DUz6nbXtofABw567+jiWrSV8XVPqcRM2a2oqd7CKO7WagW4P2TEfnXqydcqq2oaqFzCYR7VzbOP5KuVWv6JEhmxt6kEcjgs1/5PMZGx/E/V37GTA9K7Ioycx7dBXfLdMvz4pgLj0YqOIL1126Flz6RtLx9UIQNsHDRDLztbecgVNhAXTGC4eFtWLTwDA7Vj8LAA3GM71mLiV192LZ+J5YePQ2LT5yGIT+H4nXz8cfVD2LJ8oXo64tj3boHbd3Qjrvo6aSkd8r45uc+hfd85KNI06zOXdiI0889DpnYeuzqS6AtFMRIdwR/vXEnaxaomuun0tCSq/6bp8hql3HMiYfj3jse3Ct6IyfeXpoK0H88kYNa8NRSLXhqqTZ6LXgUfqAKmPtMHa0PwHrwvZ9djbe9+a2IDyVYup4MtZk9bm56xdbxlLK9JVz8rrPxh+/+DYVEAVv7h6iQSujf8VesW/NLYq4PY4NxLD78bGSiC5HOBDEz5MHuO2/D4mnT8eDGh9BTnED9YSvRn+zH+s13IZ/pw3O6ZqK9pZ0jrjr88sb70bikGZu2jCBcqUNiTxavvvQFiK/fCN9gE7JNQHflHuzK0aS1tmDlijTqIiOgy4Sorx2/uXoc/dvIq5locyKfFuqgfzXcP0afUnJx5fPsEvW+t/oG+P2RBCDTIGat+Um1TOvY3Q5Ezgyvx1/ERz7+YWzdtgU/+s7/Q45+gu56m/O837xrgaNwaaUKTjrneKzftB6Xv+KdOO+sk/GrH78Mezb8EdGwD9HWuYhMX4yTzvwAy6zHyMRWZMMebPdP4Pb+rch4B+Dt34zBu+/HocubsWPsEXS0t+D+vjGkUyV0Rbw45+wLUcpnceuvdyI5lMFLLliBm37/CDalerE9uhuzGzqx4Y+b0JSah77RYTz8cAH1HIXFmuqRLesG7hxseWiiihvVoVZ2tVQbpmPKuSbIUsn51gF3mnM6/ITZmD6zBYccuRiLVnVh/vJOzFvWic45DYg1cHBBHzCXJ4onxSgHnB13PyPbp4MeAzyuJqjVLlM0wRMgmwPikPhr3/4KPviuDyIxnhEGmC3znayTe6CyXAnWVthEaXfrG2fVoXdwB15y4fNw3IknYfaMeYjTX2mfdzLqmo/G5ofT6Csm8Pubr8foxARec9nLUBrdghUzGxEf3Y0ZSw7Fc159KR7qfRhrd/dibmcDQnUJdExvwKrFxyMWnoXPfu5GZEsZXHxFAyqxJIZ2pTG9sRHtnkbce+t6rFi5FOPh3YgMlun3lLCxN4ehMY4POUpLsMwWDvcHdqcoLs0AqU5uJ3Rlqto4dbKN9aIHDX+4jAtedhIuecO5mL2sEdlCBnEOCMp0vv1hP5LUtt3rxrB94y5sf3gIO9YNYsf6YfRuHcdIX8YehrTs6CK2dIVx2HGzsGDJLOzs7ieYVdbTS8zxQGZLpAJrwfNk1bCTfs7CLmQ5IhrYNcpBh3pYzVDehFkLSqWRoN0wnSuODYRxyRXPxW9u/h1Onrkc//ujG9HR3IU7d2zCpvW3Y/Xt1yI/shNve8NHMTxAgQ6mMZyMwxcs4NBVNEsTWbznPZ/H0tMy1BZZDrSaMLe1DWOpHUgWPFjSeCy2ry7j+z+/B69/9yFA/XZ0+JfiN9c8gMWnzER2VzvWrl2D3vEgGlJZtC1ogG9aA8aHh7B0aRje0ARHiA3YQbAtmtuISmIETdEmpEaj2L3Zg7UP9GoQadRMM/SqN7wI02e34Ybf34Lbb7iPGk/3Eh1SjTVfpsGZFMjx5x2Ou254gJZbt15k5t2YLrnydMi5Soiyk2rUuHT5HAwPjmFkOE7Zu4B+avQYmkf02Aw+MfLguOOOxEOr12LGrDm44n3vwg9++SscfsQq/Paaa3hdeaqc2rJUMZo6aS071jsGS2iaEcHXf/BV/OSaX+BV73ore3kffvytL6Bx5zoUbr8e0e0b0cqRWWO5DymapHh5DO0dQeSSE9jTX0RjqB43/vlPaJgHZNNyaktoCbdgjI2cpNYoJNMYHcri+Oe2w1O/CaVcDvM6j8XOvt3YuWUCq5Yuxf0Pd6MQpJZp91MLMp6nYJ+AKpTq0bfHj509CUSocFqaykikywRaBTlqjYtf+3wcedZK9KR7gLoS4ntSuO+WR3DTb/+O7g276MuQHZOBI2PTTF4/pi2sx5zlLXjoVjpSJXfN0RNvB7eTjgwnyWMescYIClm5C0999PY44BGpcHd7ouSCwdl69+zAzPnTsWtbN/5841/Ywyr44dVX48E1a5ir8nWFpj3/26cg81hxeCeuveZ/cM4xPpx85hCOPop90d+FpY2zUTf0N7Rt345zT3wBTjr3hegb28Hh9hAi6T1Y//cNmE3NFJyzCg2FDjTm8mhk920mIM8+73jctu5vaG7Ue38CaIk2Y+O2FHYny9iTy2I3fYs1dJa3bvOgoW4aOuhHbSN4fL4QVt+zFWP5AsLNPlpdLfDPoTUW4bUAduwYwFhvFrl4BbOmz8FrX/06DPaNArkyGkIVbN9yP3Z3r0WkPov6tiCmza7g5OOXYuOD/YSD6q3/0q7SurQ7wSIufdcFuOsvazGyo0xwaZ77ybSD8nHIpEr/6ZSLlmLr1j32nP+TtyKPJub7WGbr6SBqEAr61LNPxv/7yS9QzAcwSPUZizXgvnvvwKsve/nkxJmoZXoAb/zwuUhlt1GzxFHuHUeaw/LnXvxq3L1+DU4ITmDNxh1IFZtw/KowmhuWIhhpR//GGzHRs42NF0L3aAm/uqOIoVyEok7iJa9fhPj4CA6fOQ8N7dMw0LobAW8OmUoYpfFx5PMTSBXkbOZRTgaR9xTRSzeh6CvZc/EoRWxt9bZ1SQLKiwJHUvJLWzvrkWdvTsTTeNWLX4Db/ngHUvE4AnUeROh8Nzb6UQzk4Y2UEQn6EAuEECQuhvqK+PMPJ1DO1RGAbESP/EA1KO1TKI/zX3QSbvnjvciOU8vYhKm0zZMjaW29FKLMOjTMiuJ1b3ouvv4/v6BZ1+OSmiN76s3+DwCPULDXT3IcwzLu3/AQvvqtr+H97/sgAhwSr1+3Gc3tDahr8OPHP/4q5iztwEObbkLr9G249qoUin0h/Nf7L0ZLfinuaerGkrwXwYcewGhsK37fP0KTRB8j04ZCcxzPP+VsdLVQwzS3I075j6YSGBzvx46Ne7Dxzl10Krdggs7mvK4mvOCyQ3HfljsRLPgRra9HJMSGZZrGhkZ0b63grjt24QXvmIbxZBt+c/1DyKU9bHAfFhzWSECNIOIJIzVQsUd6TjjhUHgKYdzFeMQQLWsJjdMJmvYAJRBBX38czbMaMZxiOvI7sSELvzdsd/LDjXSOX7wMdbF63Pyn9di9Yxznv/QM3PjLWwgqyqzshV83cM3sSIs8tqYQWPb6kcDRpy3D6ZeejPv+vhq3/GQ1fSWaPDrwFVtg67TJU6V/AHimkipexqYd29E7Mowt2zdh3oyZ7MHTacKHcMe9/w+LWxKYEQqYJnjJa67G8Sun43UvX0FX5zD8bM0fUVm3B8PZHE4+/3ysPOYY5Lw+bJ8YxcDWLVi35QEU+5N4+bnHID44ip/fswkPDPaCTgwaxvyYGMqhrhLE7MUzyUoQw/GdmL+AflA2js5p03HHfYOYGCkiVueHrxhDuZjBoWcUkS+U4csCS1tOxaa+HmQ7B9Gvl0j1sOHHfega8KAjQ+1Dh/38I1eitaMeBXaG+hXzcfeOHfj8174DH+sUqwtiPJtEtJPHySgGH9FtB1fkNH91FZxy9iq0tYWx7oFd2LimBxU6xc6qtgOTI1XmJBzw5JwXPQfPPf8C/ObX1+DW6++mRiNQyjKFiqASn7qPM5UeBzwq+KljS69faWruwG//fAtSelllrIArP/kmfOCd70NXw2z6D1sxMHQrCokK/nz93/G3h3fhDR/6FAJz6hDf1ofb7rodd9/7V6QLOQSiAfjoM+n+F5UHguUQCjk607Em+jsZvOWNr8U3vvwVfPiIi3BioRMT86ZxBNSMRDSHYl0Ig6M7UAlQpDQhBS9B4k3CX27i8QTFS6e5kqVmSGLNI2vxyLrt6Ko7Epsf7IXvsAJiNEnfXXAJwg/vRjlB5HQ0IN3WhGJrPUqxMMaC7N0zOpCv9yGrd0pHY3jVG6+g9mlBwjOKcDGI5AapKKBtZgu1Wh7JkRTNdojNoNcpVHD+c0/i6OvOA5gqQYFanRrJT7B/8GPvxtYtm/Czq39nM+7yw/QJKbXa3tSyAgp56j7OVHoc8Ezi286eCtm3OVna4iWH4GOf/TS2jv4F997YjTVr70BLrJ0N9TDOvORYvOD1F+OPv/0j/n7/XeyBZRRzBXiCYfv0tUYackF8zCcQ8FNQdFrJnp5s9XvZMIkigkng8IkQvnryC+2Vc9nZncCMGCq0/cl8giDdg8jcaZjIpeCjn4OhcYyzISL1zJgNnisHOfragzFsRs5PfyU1B1/9wgP4/Qc+hNCNtyMcDBAIOdR76xDqmIb0SBz+Yxai1BDBOEWZIzDTvF4KpzGYSOKHf7gePeNDCPgJ1uEKtZkfqRECz+ZdiH7JlmDQSoJ5S6JYtmIerv/FFja57t8pTlX2NEsN9AcvffOLsHFjD2792d/ZOpQpL9v3YDXF/QxTFTxiUIyKXIS6iH26SGUIiMzXX8Ylbz8dv/wSfQWMcLTiRducdoQagxgcGMQRl83D6oc2I5+i6cj7UKIJCbDR9OF9va6lKG+VNlyvwwsyLE8QCFAR9vTgSA7XPeftaPAHEA+XESOAPCkPHdwsGz0Df2sE/XUF5Niw4XAAZQ6jc540WkMd6O3Zzjg7EW7vQonD8d19O+GjVnjB3HOw5fZ1iM6YjhT9l4Ysh9p9cSxYdChC24Yx2BhCyxHLsDM/hpFSnEN5apJQEavXb8bP//JnFAjc8jirPqLasz5aPWBvts+gscOPyy4/DDt2juCGn3MYb181pJwIZM0cP+ecVXTKx3HTNeuRHGZHsnahu1vj3zxbJOhyqC5G3M0lAefpAI/yUIVF1T1HV+e+8Ez8/S/sPd4YhVlEejSPU848AXUzPejfMopsbwoBTc8H6DjSHMhM5Qgce8aMwXq6IxTyormZfkqWGkP3fEYLuPOtn0Mhk8V4ZhQN0+gEl7IY82RRCBFo1ArFeA7NO1Lw9kygKdKIQiSMQDHMxgggWlePxXOWY/euXViwtQ0T39iIxpUr2MQeRBfMRJk+TyKewHijD8WWMMY9ebR0zQC66cBX8ijU+bAnOQxPvZaX5PDVX/yCYX40N1aQ5ai9kq1HqCWLiy+fh5UnMP98HKH6JgK7EfWtQcxf1gYvh/XJZBKlTAWpsSLW37cLG+7vRz7tdupnHzQuqWUPwI16wNNBLghdK0zHlL5GKVDCuZcej5uvvothepeOZlf1AA2Hykih5dBOlNkA7Q1h9CYmEKDzWcgVbfSRZ3rTkPbyaOYbKNP3IcjGyvjlZR9ApLEevtGUzfx2LZuLIZqf3v4eeHM5tAU4wkqGUUhlOForojlUh/HUMEKzWhGZ14nhsQm0j8fQ+8s/4jup+/HGt12O8TbyR7MQpE/lKxaQyeTREGmgxiLgCiEsGQmiZ81alJe0YFtDBe2L5+CetWvx7d/eiK5FUZx0TDMd9wLuvpkmcoxaSCsV5ekSsE4DqD6Sj7SRSMe64gLm8R3oZ4Mc3p8USXso2VMhLRVlHmzUc196Eu659wGMbFW+FKKX/gCBENIcDM1LdDnNVZPH3nghla9Hg/MFDoPItvyEAM1TnmYsT42Eog+HhGbgy697D4bGBpFJJsyvCbHBQJ+pY3YXEgStPpmkG7Na+eGlmYiW6lglDtlbGacQxMaf/QUb+nYhcu4qhFZN5yCNZeWZB8sJhPzI5sto9EQIAg8iHBnVjZfRuWMCuzjKGj58BrIzvdg28Qi+8q1HjF8PmsjtRI2pUV3dzvSvS88CeFSc28ucfPwcQhe9WZx4zlLMmhHA7X/byVF6EAlvmv4N2yyTpOCJDbafBiHEDEdEfpqhEM0YR0d02+zlTnTKAzkvPv+2T6At40VxbAR5fxpZGp5sqQg//aRGAgy9w9DLq/QmV81PBiNNCPjqUD87Rmd2DBV63W1zDsVQhMPs0U3wkIm6QISmRA67AB5GjOd6H3VoIg9/woP5vgBG7rsL+cXTsLnBjzUDv2WdjsRvfrYaFY6y9HZ6R5u72uRfnw4CPCLXpAlISn4QWRi56XQLsIhKI3DkRauwa3QdlQ+1A30ZjaZE0vS61eXX14b9zqM/WggmhRPQ6vhKkMo9iuR4BsVEGr/99k+xc90GNnIBleQA9uzazlFdBLFgRG6qfYq7lOHwOJdGKt6NYEszOqbPxZ4t/aijw6zX5wZnNtr6tPGxHlpHvRE6CA81YqUYoCNO/8UTQrQcQJGaMMTRFHp3IXBvL2Z5FnPUFWeN6C3F/ejhCO9T6zm61OvyWI9/Fwg9C+BRXFdlO/nMPLwdmWkpijqBmC/MxqCMab30wf5yqIyWaJ25NtFIHUbpk+TSBfosbAU2rN4oH47RxBFd9plsgioYDSMTz+Kr7/gQMulhtHBkU65kbNGZx0s/g1rIx+F/VueRCpqDrfCPpLF+w1qEDmlFR+McxAe2IRcqYOHCIzG0ewj+QJEjrSFkM2kCOooR8iEPraOuFXM6F2HPjj6CeAKZVAL3bR7E729Yj9dcdioa5sXwmf+6HhVqJlOf/4TLSQ+WDhI8ooMxXwKNilNaCjOUwykvOwzbxjgsZ4/O5NnAJQ1HpVE8HN3QrCgqQRIM+DiCob9BZ7WS1IdrCwhFvBxuh5Chs11fx7wLXrQ3zsVnPnQVXvWOC+CJ5amxmEGqhPxwGe2hesyZ2YFjVrahsYEaZXAEszsPQ0N7A9ZuuBVzFx2C3r5xHHXEsVi/5m/UHgUcc+QZGNozRsBlqKH0ejvmVcjZ99bHRkeQSqfR1THXPpYyPNqL+voGApUOe2Up6mKzcf2ff41jjjkSn7ryq9V6ux3nX58OEjxKJkE8UarVNnq02YNzzjkZN9x4G01RyKbRR4YHEKiLouz3Y3BiCPF8Ei0t7TQUHBlRo+iTTGX6yZVCBZkind36HF5/xcuxqechtDDd2y//LA4/9Hjs7HkY7/7ipfBE6Vj7NONKTsc51OfQV4+3pDIZ+3igj46ud6KA97zpZfDl4pg7v9UA27N7O8ayu6gBPWjumo76aBfa6udipG8HwTlG9nPYunMbGhs7UCgF0dwyA+PjAxhjB2hu9VMrBmlaF6POfwS8lWY0NMRsQvPq7/8A9937IJXPv73P81gaRdce67pLjy8kLXN46Utfjqt/+L8EFM+ryyXlx8hMaaJdpsgXCCBJcyFf1cOIuXzKvu43MZGiBqJWoh8zjp244PKTkWtKUVMRaPSZynkP6vjL9WeRpbnQcszGaIQNrbefFXDIgiOwZfsGrOw8FBeefyJCwX4Uyt0oZptQ10CfKzeGUKAdm9ffg5b6afj/7H0HgCVXdeX5OXeenpyjcs5ZQiAkRBTJNhY2JhnWgWDjxQF2McY44oTT2usAeEkGg0kCCQTKYZRmNDmHzt2/f857zn1V3b9bPaMsjWa4v6ur6tVL9e55N7z3qmp+3zKq1HFKM6KY4BqdyEIfrq3T7kl1VfHYY1tx2tpLUcmvorBcRNAkEU/QWwwlEYnSaK5W8Wu/9mt2j8fCIN+zpSOA59mQspRUOjp4Aojh5FM24JFHHyBIQpQKdGm9XqlnyVWpCqVMjXZPLk+waC1DkLaL3COCqFCRDdNAOBbBF3/0L/jrr/8uCsFJxJoEC/KUNEBXsheHD40iRnujSrDoiz6xYItmB43hyST+4dNfoy0Swte+8jnc8PJX42Of/Cj2DW1BsxCmzVWiV0cFyjpceeXFuPbKm4iXAJKZwzg0cAuS9MhSUc2GhVGq5WlbNam6zkAidBaK5QjVKfUiaoiyfuEgbTaJQFKJ+f7mb/6mHb/U6XkAz1Onb37zm7j++utZgWlJVqedE4mG2Otp2wS5r5LpBFYikUC5XEUhT6YSbFV5WwRPIp3A6TfNRyOdpTQg0ymeosEgGZaw9zmH6cZH6NIXyyUe06ejSIvTTn/ZqW/Cdee9jcxNEQBNXpvAz3/0JnR2d2JymBJN33mndy076+bX/RxeedWbMTGsOSq66xQ8DaKzWp+gBCSAagQ2daFGvzV8UK3RHotFTXpq3snuTpinFK1UKvjnf/5nbN261e73pUxPx3B5zunBBx9kg2uVHKUBG1rzVnqOvVAp24ducoWCMV3SRmMy9pYOpsuy99YaBfb0iH0V+YJTrkJlPIBylsCrR2nDRJAdpmSqS3I1UWS+klDheACZ7jA2LLkQb77xl9HXvUzCDF3pTnSmltrrVsrBAoK9LIWCI9obZT3qOPec8wiuOJLJDoIyhng0RVc9hUQsjXhwEdVdD72xDkRiPRpLMPDrCVi3jFbEupXLJnUqvLcFCxZ44S9telEljyhfKKHEXh6iN1UiODQNUcoTRDSqNaZTrVYYpldIBuzREr09tVCUV0apQ/tFM+t1qqJ/+t5f4K+++AlKhDoBFDKwRaNMT+CEglH3ho9SE3/60X/D8s6TUSnXTCroY7ktTW3w14wU8K27P4cvf/8fUSWq9LXkU+efiQ+9+ffQ3TEPufFJVCtFlkkvjhLOxn70WhdSTdP9XmvmcpMEU8TAU2f5Mm+qvF6kZyYQ/e3ffpZSUet6Xtr0ooLHPlnQamJoNEf11EKQDa6phhpBFGYP1pOltpwyEiAjZfAqjZYf6LzK6wQcDelEPImJ6ARe/4HVyGkl+ZCmMZoEW5DqJ4a1q9bhd97/WfRQMpQnaA/ZExy0VugFEZuUTlk31RHVazEJPDK62p3HL3341XjNxa/Ba877RaqqMjKpGCr02orFnEksAabAY6lUPYuv72aofpKQkqIyigVyPVNfLBYszs6dO/HNb3zda4GXNr3oksenBzdtQaZzHqUAgaGxHtZMPVYf268RUGWK+0BYq/6pa6XjAiHaKlIHVfOkHtz1dfzDlz6Kqy/9GbzhoveilKNEqEeQTsQxkh8j49MEhdYbT5LxYQIuTnVJa4d2iN7VIzWj72RNTIwjnc4QvDTiCa5CIYc6y67TVlEaSZwiw/RIi979IztG6eUVVmkMhcKqEyUn6ycQCTyTkxMolQvYt28f/pt2nnlax0SrPzs6JsBjEgURvP9XP4j3ffBDZGSQGxlLhgo8RQJEH8Itsffbd0stESUEr8tmqhSoMmIVFHJVdCTjqJYUv04gTKKzo9sGFCURivk8OjMdyFEKaHF9Jk0viAZ6rekkHeWEMR/0sIrFPDIdGaqgrFOB9Mr06r1cTpImboavL2X0lUF98lvSTlJGUlJ7xdF1AfCOu36MR+wrg8cPHTOSR1XRakCppO37DmOC6qgpVUKG6Z1islGKZfb+ZJIShB4PmeL3/Bp7twA1MT5qe5vJJmPFaL0mOEWbSedaJyMw2hcMA01KiJJ950JSqbOzE4ODg05VcpOtonf9lAk05aH0kiIx5mWSh1nI5qlS6tS1VIR7PZEgdaqBQAFHBrLy/PrXv8b6l+wuj4fxHZ+OIfA4UoX0HNSC5avx7R/dRQbU2eDqyVpNGLcR4qZ9711GaNWYWqa60CviZMhqPKWUK5okkXEqe6TFeEWmU1wt4aiTuSEa0LJR5BkVcnkDoa6LuSUyWvEqAnDd2S4mmTzG69EVScYSgRegsV4ry67RQrWagaZcLmJ8fBzf/8H3MXDokKVx7yY6vuhFA8+iRYtwyGvYucgYiTjOu+R6/OzbfwGnnXqahYuxmk+VKsikk8jSRinXmkglkuzddIfp0aQzSev1aaol7WtUeyHZS7bOl1KsVDZgRWOyoTRG0DSJIgljhq5UENVeLB6l9JpANKyP/BMwBIDWUsuTkn2jAUxJHEkbeXV5glCgufX7t2B4aNDuQar3eKVjTvI4CuH9v/lxVANpqqE49UMJOX0uKUj7hIyapJtbo1QYOXwYkwTP+PgYmVkjgBLc4uju60X/vHno7u7hvo/qLYZUJkUpFCUgCBJECZyoSYp0OmUz5ZJC8ojEcK3y01JX2S323kIbY6oYsAQGBpvUGRoexP79+7B163Yaw3tNGjnhdAw26fNARwRPJpPB5Zdfjv/+7/+283POOcdGRd3r4fRWL7nZbiG2Ropf9apXWbyenh5rYH3szBfzIjFF2/ve9z7s3r0LN974anznO99h/F5s2rQJD9x3HwVAAG/++Xdh4ZozbGS3RGbqg2x6x6AkweLFi/Doo49QsnTQg9G8UoBSpEAmNxAJhc2ukGdWb9XMHrKxXf7lxsasTpIYqpNWIsZ5nKcXFNNYEKWT1JJsJNlEGpyU2pJNpNkQ3qlJHn2FUCATqMqUXvVW1cqUyjPDue1+TwTSgpo5n1UXQ/yxFgFm/fr1Fr527Vpccskl2Lx5M2589Y3Yvn07Pve5z+H3f//3ceutt+L1r389Hn74Ybzyla80I3TNmjUWX8d79+7FvffeyzQ7cM011+Azn/kMNm7cSIaX8bqbfga/9+m/Qp7u9YrFvWRUDmeccRoOHBxCd2cS555zpqmC0047CQvn92N0eAinnrQeK5ctpRfUwoXnnYMkpUqOauO8s8/EMqnF/fuxbtUqLFm2jJIrb96SXgmspzXkWqvfNCjJUpluAqqBTGc34sk0UukO3nOR3lYXAR8iWDsZp8OuaZ19LBI3EIWCYbZRlMf0xGhDSe2pzdR2JwKZ1zsXLWODCxhqkLe97W344Q9/iGuvvRYrVqwgQw+YZNq5Y6f1aNFHP/pR3H333Qak7u5uE+HLly83u+bzn/+82RimEkgakFu3do2TXKzC4tWnYN6aU7H/8CCiwZotGe3u68fBwwcZt0aJUMLY+CRGxybwwP0P2ai0VFE8lsKu3ftsgPHWH92BvQRLR08XjeAo8rR99Ox5T1+PPc7ToETS6LT24VaIkirKksls5lOuFgmYBOOXCCJKr3qZgEmhGaBEi8lQlsFOm4Z2liRTINxCjCpQo+EhgiUcSdAL7KQqTNg0iKSeOt3xTkdUW8+EBDSB6ejiW8qExrCtLw3jNW+4GWvPvgD5Ug0JNnopP8kK6WkBPWIjL0ejxSHzYMJhMp/qS6pJXpWpNLMzmELGro2rlNGkgSx3WzaKry5tBJiM1togCiCTEFpjJKOX/0z1aN2NDHLNP2lqoyhvi+pKi/VlUEsaCf86l/ek6QapK/f57wrBVzEXv1GvMEzjPTXL1+9gxxsdUW09E3qqOl9+lOjsCy/FxVffwEbWW7/IFaYPR6I2/C8gyu4QY9TzHVg0VyT7omKg0hJUyU59XkDJ85OTppa06pCFGIPtUwfcBw14DXPd7R0RLKtKkFRpu0RoZGvJh97CFSCoUvEUwixf6k0gkHqSKpI08efLVKC+P6o7kVFtdpckDsM1uWtzabqqinHTgrfjjQKJROcMjjf40xiuGZskNQCdVOjja3q3oJZB2DsG+RMzRLIlRIrbnk7HppoEKgYrneWnMQ+e63HZOe0DZecHtx8TKMpD9THSTrVnuKSL/2Z6Xz36ZPEZT+ubBSKrj9IKeN6xn6d/7u7IL3qOOs4gVUIptFfc2Sqr/SYUZ2b9HCnc1eGlQrPvkgHqbU+8CZ/x7STQ+MA5EomR6rEGPAJFwNHxkUg91tpZ2fptrv1c7e2TmE8pIJoNHKUTiC1c+fAWdI++TaJwSTn7pAHJ7skO7L9H7cc/JZ+ewEVraBq06onqhXrDxdQnH/mzT0DyZ+Q1uE+aJfd7sD5rLVIePuTEIKU3EsP5E+OMN95mZahM7V2A65QqyitW5LHYhSvabND4xLTKy89PexfspJQ9wiOE8k+gsrJUJ3YgX1Y48srz0k/TEco9AWiK+2Kkz3iRfdCE7aI3Vcj4PCIJQD6IBDZl2cZIAcZ95dgxcDaJce3hs6WeQGHSwfsprg8cgdyYrSTai45QVYFFZbXf40/p2VHQt1tMlHstr4b2e79IvG8n66kCCHutrsnYFSMNZNzr6QifhzIhZgPK8mW47clL7acA4cVTHURScfoZ0wUWH8g8NvvEL0ikY5dsinywmJ3llSXSfoa08gWLEe+PebsgZao2apdD7YUof+WjvcLbK3R8EwUDm0hMaSON7j6B2htaxFONm4gBkhZSWYoiIEloia+SSA5Us9KS2sFpICAJQGYPMQ8fTFNg8alNMkkFWhrFmV2Ed+53COVr6tjzwLS38lX0bGw8KSlzHyyzCz5xKGjinO5ouzhvZ7apHTW0wrTxPKTPtbDR9ElrkxBkthxTS8VTfb1GJ4KHWKdtOkdHSqcyBV4fMCbR7KJsLYYJfErIzUBASTdF5sIrF5ePX8jU4NysAlVD5WGAY5kmibxw78A8yYbCWY0jY0l10OYVaMcnJgXN+/F+BgSBhXaOxjhsnIORbDmCGKd20l6BbDfzUpQJtynyeKGoApffqXVuBrOMUR2LyQoU8BguMmmjY69cZmBRRFY3kXfd0hloXYGqv459UByJfFXle4nm3Un4sj6mInVZUw2uSkcg7yaN2o9PLApGQxGEoxFP9LMhjKHkGxnXYM8OeAzUgnRt1lbadF3g4EVts0msFIMCykObF27Gs/bcTQ3EaazHwGCXLC5FomOoAiwJQ32pIlJkL76WfEr6GMAtgJuuedf9Y8XxwSXXfqpDsHidOxUrSStpxjAr7uhgfCKpMK8eRsqkPQ+/UrNJ4Yrbdo/HOInH7iBMqWC9jyeyD8hUsxO4V1NYsDZjMoGhrslGlo1jo8MiqR9jsOwJEdWP9Wbmo2sMFWhMAnmM0tiP/4EOXZM8sPJ4bhuPFd/l10YK8HgkiSOYTalbP7K3d8rN/XwyCcQ/32EwMsRwY7hieiMUc9B0Pk+k2Yl0frT47aS4Ryz0mCPjmvVvNqZ6sKouSa5eafNUimSAkFVjCWyTVHIqyN2wrhk+pg78cPdzAseBySdJLp2HI854FkP1DJdiuL6qPDzgWP104JGQpp1AwGP9DED+T5zXn0DKYxsh5883zu0a0/qAs/TqEPyzmC65u9mf0pwkkUBGNaFF3nouyicnwrnphEyWESAJIdCIsZrDIcJ01UgxaW+a9NJmjW6M8Jjgk8c79XeBVeXrKVFjFtPJBlF8DxpTiaUyrTSf+T4GVA+SmO+TV2sj/7pI4T54TRoqnnd5Kt50Nu72rFB1Em0vFPnlvdDlPj1SC9K+IMPVsOLgrK7mGMGNEsEZ136IkzaO1MI68+wgbsYMi+BQZDaJYlBNSKpJEmmhuMKkwoQepTFDloy1ckziefybkhiSC25vG3PwpY5INpX9pmwrt28HkcJ8z87dDYnJbYqD0VVT9Rcd659iuFiuDP9sblKiqcQkHStd+/Z0yU93tHJfeJIcN/XkGMGNf3LFbSEYQ3TNqS+nYoxnDDeGSW2pY3i92YgXBTIzRhXRI80qi2l6UE+bK05AUCN76XkocLkuT6Z5DJdh3U4KdZJKrNeBt/dIdfPJjW7zQJe9Tfn6YDsqKYqV4ZL6/49Muj5dtiOdz96eLvk1eAp1fgHJ0CBgGMPFNN6bP4gWjIQR4hb0bBK7riNjPtnOeIEmb8ra1LtBgsTEmZjmXRKTtWjK2UiuAZWfi0c2yshS1iJTXdy4d+6zHnnxJBnJB4mTB9o7Kab78AKY7/RPJNAboBTPAqbz0d63e3yyuknqKZibt/PIy5O7qc0La481fUMid8/T2zOl9jxffKI+kYvqbt/sGN6cJIPqqfVaU83Ba85jErEBDEg8ZwRjABnuwCVSoEspI9RUx1S76Z+u+ZtI8blT9hYkD86lM+kicHmkskQCw1R2tncHAln7z8K8vZGisZq+dLJrbZdF7WmfSF6e3NltWTZ+XN2/f+y31XNJz0eez5yIE0kVah9KBt9lduMu0w1sQJL0IMj0QgJrOXU52Rem1mi7yF4Q4xQuUlJu7pviiq5SRNzrUJsVxwNyQGAxbHpFigx0im4+s5NUBtB2SaFjv0zSE5iu/BRHwYrGvalhD2yyxY5G01JFxSiuNoY1nWRrv+7IP1f+fnzZV+3bs6HZ5b14FNTTlbpNGblqUL9R1cg+I/QmCB9IFs8mr3gippIxLp5sFEkLBoVdiIXKBVOg11UtHwGAm6SESRfuLd+6jtU8SunKl+tuBrbK8UFDVekdubyZ1if/il9fqSzrDCJd4mZ5qaAnIQHDbD4e28Z6ODOPaVUX3T83V7qfn8oVg135zz09eb1fKHLskHTQxjM9HKdNKozstMb3WsdIEkIDhP6I8zQPPMnEa2o38VRtq3U98qAEANkR5o7LZlIYI+mpAwFYdk+AINXPeOKyZBwWrjK8QFVYCyuMmM4McZ77EsTfT3UCb+eDSqCxQUdlxKoq3IDWdo9GLrqRoKBN96bX9+plU1MRLA+C22IozF1zKn72puttGb/EiRgh06WKdPtCgt/YZJZTEy7ApIF/72wHXxKY2PaApueZNLGoYz8fMUaH8nqs0VWEqTsXR8xQHaw8AURxrUxt2imBF+YDgmTpSaZ26R3amJHqZBUkeTuV3i5llI9+1in8YAFnOoojZm+5CWRTpA6gPBTGjcdO6E2VSlK9FMiLU+TFn4rVrsI8qfgSJAoP9nRJBaqaKdbwwFju3yv31jz8E1isUflTOrWjgUitKoYoE7aHdTwdKxvGcVOoPGYCbVKFWsQuV98vS+AS8OycZCA0RnDjdTtzlxxTVb4AJQ4auBTT/UyC6eeDxSvfQENyAPX3lJgCH6lNA5KUKmxzXDbP1aK0ZDwJV2sP1kFfdwzQFtLmgKA9r7FM3Xcbbkk60aayXHkvZTLJY1KEezWyNQpJbWoNrT/uLQ5/cuH1uhM/nc8E/1zJTQVJPTHMJj6lepiPAGRSRyBhurrmtfjzJZ7PaJGBSLaVT7xmNXRFKDtVzMpwISSvLj5QlLcO/Tw1ay91or1JLvLa7o3RNMIuco8E+aRjN75lbcF4ykm+AWUs9No6i8W89DkCVyttahdXHa9KbeTV9TggW88jppndYYzg7XGvYxmLYoANtJEU1zGbut8G81yoNjepymuKwb2y0rHaX8x0Tza4/AQi2Usa/LMy/fZ0WVl668SuWKOpQ+YnhignJdRvKr13bmBlmO5Lo+eWWHmSfCAFJfUYZONbyk2CgFFVH527mBoBV0WU1t8IQnYI3YP/SjkJ3Zmbi3dkUv7aRC6PlyIRB2xuNRgb2vVitTP3OuR9GTukaryGE5CEJf88rEduuckrmpqWcJeM/HPtnRHpmCcwGZPdqSuLccQY6/yK2ibZ/fJUuLJ0CR2YbVbfAr3M7LrK4yZGExleaqu7KTZ5YDw2yenzkpuz3lze+u8W8gtA2hTJ7Q1g1uEYR+Vwk8pzas+lPzK1X7cEL0liRyOXeB9+44qsQdUo/JnU0bEHMlMJYqxPvCZmKBubRvDS6WeXlYYXTaWR/CbTueWlYCuC5wwTABVm4z78+UMJiqS9Qk1aibj3WGxpbRkJvbiwBjkZRTaUqq84zn5y9yaVJanq1mKrEaSGpUIFDNlHLn/by6DXMcvS3lSvXSUxn3Yt50seH0A61n6a/Mi6oM0Tdy9R0hO75kqbTieJqQKMGGvNpXu3nXo8Q8R0MVagYOuYauBe5z4Zsxju+qf7GdP4c43PTPXHMLfnZjaDY47SyR03Q956vkAl5tqhS6PjKRIYmKuMEZJfF3lvKkvvFtR9ipriNo8tju250RDWN8idNaQltj5zXRvY/ek+lYGF6L9Hlq/+qX1cfo5s8J40FUDygdKeQ/v1lxY5teUDwrsRXyLYNbaGqS3t+VMzKW4kEkWUm8IFAn95qYtFVcIG12tPfJVnYBJKmK+MXi8y81M4W9kPU9GKoIZndLn/ui4GKsjyEKMUl+Qzy6SRVB6PFcMu2DW9OdU9HiwQ20Uvkg+gdlIZlkzlcNOx1Z0HkkszSBdZX6uSAUMbAWgSUGFuUHEm+bnMKvglSCaDrRH1JxDxrt0mO0HnGtDj3lrKAUEM1+tu9T4+S09mi8k6NgljDe+OLRlJqkRqTWUpL60glIqS1PPVnU+qjvFBJInIAAUxNyMx2OpDaaNJU5HqaHtukkL+0laPs9N7F81InUQ4bTCtbbyoWNpshaTqxXC7J8aztUZt82yWl8ItyKCtAxLjWVhbXJLdpjck4EhAegIkXzLEDusYYx4EQeO72Hp/jTFaF3VORouPvidh6kStzDCpOXuigsemAi0fpmWeWtqhfMwu4l6kvY1iM077PJP2qo0BwYL4T9eMeS6tACN1Zk85kLQWyEWdjqfyjfG64Cfjj1ddWBvJGwuYR6b6ChwurZ7Y18s1xWwpW5bE7KWKXIbKy/Iz0jXv0MJ4xTufDidM2ocejFy+fhpH/vHsuD4dKfyFJ9NQQogaXC3tM16vXxPzrRd74zrqWGab8E+nfuMZOMhMSSBzfcVES0ejlBJA8eSR+SQgNuqKxzwsH5eHDsxgVgDTq3yBUd6S2TPcrEwlVHzWU/1WMFI9DVi8pli6F1eA/txPf/7mA9lsIA3w6Ss5llJ11hXlxf+Wn14Kxfish2Lok+gupoxuR35+Xm1YH+/M24sUx+8oVr8pcmmmK+ifz0VHCn/hSX2UTHe9Sr1eDJeq0l7LUs3e4M+8Mt68JI4ts+DPZuLVY9VwvGdrfDaOftZQApAan0y3cSFGkySShNO6ZZN0jKef2kQ93vLi5ksskdgkQNt1f1PlmbcMWfVdZzdJUqguzlZx6YUAt7N219527kBlm2Hujwdpo+elA706RR1Hr2bW28eCrYZ9hV6bn7/pfcV2O9trU9FWvHddpPDpMaDp8Jl0pHCRD9VjgwLz5i1rSdqI6XWqqnCEvdnsCPU8NpgYzDOpCWtkAsuYaaE+8ZhxBRA/jbWBBTMfSyd2+wDzG9YjFudPdspFF+B85lqwEvjns8grxtVZjLGorKE6AUFmdSXApVr1QdkpUiLGtfpYomnSF4+tjqyyJEfIPDR5gA5ULvHRyX91jABvqyPbyG5ninTSVq8ZpG4xm44dAJGnrqHUSHZMRluv4U+NKiZIJaiP6cVL/jXXgK6nO7XGM/6zjUw0u0UxvDCBSOJCnpp6n80lGU8cUORKh82YZLqGZpTCiDNCNFRlXL2dXSqDZCCU58U0ZIwVbHUhGVMEFwFHANaNMTutleZ96GNtNjDjcGzE2jFn95OENT2uP49vQUock2oSN0aufVS02sYLctUiuVe96L2HzJE2lF70rfi6rs2q6+7EO/bz1bl3H1Oka9Pltsc9Fiho4yOskxpWTDVG8iacBJF35N0xz/0eZDep+1SwMmGr2K0xjpihny4qvZGie1LBQOSFmVSjVDAGsrE116WPXOkbEM1ACadfvAiveeNFqLeKFke5shL6ZyC0MA+kU3X01KxViCQoyXOSOlTtWKrjHa8LZF6udqw6iOyWZTzTTLO5Lm6+JFF63YJOrf4CpPKymVOWzMSuaLWrNhdfm6ru8Ka4Lsw/Filu+7lq5TaV7R8fO0T+sklpLKpXqKGNCbogu8bsCDudm1wrGQO8Q2OmGk1Am1qERXINyVjMT71T7wa0c5UrlcJjzRVFgwk0aVwXo1XsbezDttwOVPShfjag0x4yylVxVz/XW1W6XwNHU4Y7g9031PV6uAglEBGhJNxcvd1PgNPnl5SvmsEeQ2L11QQiSRGRJJFPrqkY3wew5eSyd21ggVZH1UObA4AOpvNxKfw8/OP27dgk2pw+qnkz5I7UljGVm5siELXfaBu51rD4phG8RtT5lMuunsg8JeJ9YKlBZCxL9YgEHJWka41qjGCq4MKrz8LekSI27zqAdE83mUemR2je05BWMcrPsmLe+oqNy3cm2dSKvkaru6D6a1GaBUNuPEqbL3ms3qYBWQdDpk59vaX7cZJG5ANCpHCVq3k62Vym8hlfZKqe2er+dSxMToFN9bHNJ4V5CY1mnx+bFDRbwG5ELcoAucdklJ0Z8z1vaja56F5KnpAB6r2u77lGNQartdkOApNhlKQ05pIzbpAusEAqMrUSbCA5r4adwxsJyCAqFWDxksWOOcxay0GMC2K4J3kk4ZwE8ojZmcrlT/MvyrcZbuC8izdMSUOFCiAGYFYlYGpHeShfd92/F40l2bNldj5djgChxFJxJpFkHwl8bWRqjaS6z2zGmfEcKcwP94/nindskN2+qyL/2wGPxBRd8MiqzztX2BSTuFOP1bm74sg/tl4/Hcwmdj/fIJXkUYOqgwucykd9vRjMY+1FazBi3y6PolqvIdkVpSrT+C9TK41fB5IbBiD3rZLKmpnzWPdg5VGaqvevPXsF9o3rvdFuvMmvp8W3ktVRZOPxmOn9+orcJ5wUr+0+eWj4ZzpCxsaL9GvZojBHTtq4iimui+9TW+MYKZ4i+JFmRD4miW3npIUYqeqbGOZmIGnb+wxWq+m27Zx7A4/ZR66R/DYxw1Gt5Z97vxa5b0sk1JsZp6beykhiDS0T9K6KY/PuzVQFjC1Gktfj+uZVQ9+1MogztpepiOWrLO1FrhaKIUWoPKKUVmXUIi2MTJYQiDJGW3KXQkMMtMECbhO1l6G6aZuVkKS0kmvu55PfFEemIwFDeWh70gyOCVKXsgOBYAo0trnmMneU52YXCES8ORPNXgsZaBTOOOp5BgNGlcEqUCl9OBSxxVdSif5DgqbSzCbRwBvj8bAUrODkS1cimAqhVaVKEViYb6VJDyzKtCFKEgkGS6cqSlIoO/5T/VRPHZuHw6OW594nazgwdhjVCuuge7S4Vv0pMm3WZOaSMvw5mDpSHq6VXJuI3O1PX5nqPCTVybnyLt70wKBP0/nMJIVrc3ke6+Q4TVL/MU/D2sAzbAkgfSTWmMSo2mvMZFrSuHi28UyTn/KyTMYIfAy0F0PJZSE6DHQsTnEtDn9hMsssD7Z4/8pe7BnZjgINnaZe7N1gufQG9ZZ2M0YtueBL4rEtHFOd1d7KVKSLjGgg5v9KuIRV5y9HjRKllnN1M4j5AGK5so/aHy9SHNloBkSdW3665rZpJ0MUsDaxjuHFFxBtuIenSuGDySedH50Uwd+OXWKnoF5gj5NxGqYra3pC0oG9VmH65qf1Ru71FWC1hoGFLSDpodszg9oDh43q2j2TKSa92KTGIJ1zYyPb7LqYp+wCEWbfRJVSZ8EpKWSLWUodMksfPtNH2KhuonGWbX46YUYgCuQ2JiUwqkKqh8pkvUxy0j6K0d1vcZ9aGMLh8iEE6qxbndf4Z5JF4FdU5qNvTGhuS2rTXeVPklF585IXwmsONFaWrhl5eVpbuJ/+tHm1c+3FA+FcpOPpqz4pkU+K6G/HLrHJNH8lN1avWKnyHuqUFmK21I5ujr2KeNK5e2JyNrmWMnAIEGoktq4a2ABiUdxeEstvLzHebSFUWcZFLz8Ne8d2o1gmCEvMi2DVuAtRgHCKBrPqoTxd8qk8pdooJhwYSP6gpqYSGq0a5q9ZiEKxjEa2hUgtxoI9ycM4DtzTZIwn+XVjFqyugKbQue5doOFFVzR33oGy0aG3Kb1UmMirdht5aeako1178UlzfYiE42YfBCh1gpIEkjbyQMzD0F7nOmbDW6Nz45m4KYA4KcIQ61pe79eRmMCWk+GsRtb3I3SuY/8XJIeqBO/KM+eh0KqgWGwRNEzbIADkYZWA7OEJxENJy99vTqkwd+B2Jv1I7nORBh1WvYFyw30ZEEXeXSBu4QKJVJPKl8TwydbqKK7dnKPpqwqUtHVnPkkK2jAE6+Pfk9VJ9dOem4frqb0j76Jts0mF+NuxS+x87qMcakS3Ao4NK0DwntyxC/NJwFDvlq1hEsb7+aT4JvLVIy2umoc/5Sk7wmwhBzDNJjUaZfQszuDRPY9QK8mgjSFCDykeoZSgBIwHEsgdLCFUE7PZmF5RUo2Wp86tKB5LsrF8zXmpbvroiD0mVGFYVfUiKjWizp+Bmr8pxuucUszNTTkyIOg/e5hv5/hTGNNAcBPC7j7bNv2b4r/ulx3FVc/F1XUvf0dTGZLaw49dsg4rcOhzQU7Pi0FUWXShdcPuJkXuQE1vaoIg0OZS8Eb9Lum1jEkjJVEb8NiawiSRgtiQ3MvCCkSCOPfaNRjID6NBqROsUj2RUdE4ezRVltk4ZS3P0MN3Tmq4rBxAxXyNGQlN/G/qN9Bi/DrBTfCVyxW6cWQ6DXDQHTdvT+n5sxWQAoXdsnJWPVkx4YQ7Z+f4tyTQqP4uTLfrNs2d8RYZNmPTP49cp1RHYdbcrA24uQZy9bECX2JEz1WN4Rm/00gh84PWa7UQQUASt9VJ1butmQWQtvhTxHzUbnZN0mcWacKTXJfIQ515NTvrGKkcwGRhgt6QVJY+80jlYvYV01elTAkcY6Rj8GzS6LPAJNJ1SZEGbTfVu1QpWB4GLdWJWZpKc9Fdfhbs1dV2ntrTBdK0lBEAmDcv+euU20Hig8PffDKpxjxU/Mwma4s0gwRUJ+GOZWKHkCrxzkg+z2U36ONmYp2MTP1M0TCC4siOMbVmLU95xFb0s/FfYmABkkBtINLjuurxmkGvBAq48s1nYrg6THc8RC3FsjQNQclXobclftdzNe40XSJwsxYmAST8xDnHGC1pVV3FCi0Ok+QMRQKYv3IeqnLzlZV5irzmM5vZmE0mtLCKApEA49tOKkUhGodSR/BVu8gBRvfkbCAfLEqqTZrN025GiuMDSNs0ubIckv2KtVNbJna9/fzFJ0oe3RQZwLttvzE1mHkSJGsmiR0dWwPMaAE2poxt78eWnZ7e8BvHkRgVaEXEW8YLINOXwM6h+zGRK6CUIxBZnpiuAcWaPpKmD8qWGVfFqe1Un1llG2NlIHtl2pgL4zWpomKZGF1+xqfrr/EqschsGqGMO0mzGffCcE3S+vW2pa88tSEIlu+iyv4RWCSBXNv5ZHjm5oOpnZzNdHyRBlxJrrHMMKaUCdHjkhaQpKEDr1hsZj2dreZ35JZseCdtDWggU/cjKTs74rn2AlaYUieACvlZx8mXr+BREU1qFmkzfXQ/pG90huSaEwwsLlSi4Uwy2aflshoyMCQ5MuYpc8a1UC0co31TjZaxe3AfAmVepOSpiXcac2AnEXClNu3HvdI6NaX0+icE8NCrt4rwhA5pZifzEhjNBRqRaw51PmUylRHJvw8/D/9aeyZKp3i6NkfmLyJ5tVcvYvOxp7nvUNTYwLxo4zxsQA8MenjuyUjueDs5r8wxWfaMPJ5mKw0kGhgs70I2C+ToRqtpbP6K4IgkYwgSMxFKqRltPQc5Y50SgPWVMa9ygrEAlqxaZNeaNV4XEHQrQoDiMo5vDJtXSGoH5HNNTupoU1muvJmk9j3ajer60VSWD74XljwVr3+UM5Qm+p6mbAxJnXpNNyRgOXvDLX1QfOPBVDP4ezFLfdUmRD2yMR4dMKG5xcon1MQZl67EaH0C1ZrsGdpL5K5mx7U2R/NYmmZqlRusiaSf8hHvpZqcRyQA6FiWlqSg6qZN16rNCpoRxlV7NwgK2Tuel2XiTMSd4oqm7BnFV5A6kg51j/7NTZEClEf7JlIKn/wwn5Rx++aTDyiRwOsDuD1OOx0p/AmVfEGI4GHjUzQIOK6xXEVcmCrrJI9AY+MnlCRmAzDAzZrLNppuOIsrxe+RSQLv2FEMpdYkOhbXqLKoXip0talq7K1g9Hlls1TrZSu/XqLHNCu1AKOfjkT2dIbqoxPeg7Uj1Ww2N2nxQnLbZfQbP3WD2nOnYQj+DNrKSuGyYZiXu5t2MPikSMpI+/ZtrrhHIz+PlzZZm6vx1ftk6DrsuBsTUEQ2ZkPS6K3IHwg0dcYEkiguGRtf4NGhtxm4tGcZxqhKGZmFceyY2IOqPmHNfJrNKhJxGrQB1oEMrDRkJVPy0cU2u4Q/G+9p63hTvp12trGulJBhGeTROvLVIsIalWaZYc3dUR06SaM687/GePhTedJ5TtawLnTN9NIDr/Zt5K4fnRTHtdET0/ukcLWrX3HRk+XbTmqE2ZufzwtLDh2kUIiNTgbY4nM1AHtmnW6uJJKqZmqiTaIoUCDSRKgj9n4tFTVL2wOd/Z8meTqBWAunXLgS1QANcKoSudlhelUV2kr6+o6km+arpD6bFTUqy/fbeg5S7QR8/7JqL6koBVYtlDR5xyrpqquTpKWAYoODxmeCm8dTy04Z10nfIxT4U5oia1GpCBl1EiTt3pbNcSmQm6kwMUXuq/UeNbpUBgFBEEneiDG6Yq66Zca8uTcJ5qlBeVfJ/jpVlyZhZYRHzC3XcYBAsnEgcjxE8IYaUQOHOqakj/KU9PBVjakY1seeKFXJAjrD+/v70aL7rqWltXKdV3Sbmgxxtpx+8rKcWnYqWCQhJDvJ1V13ImqXJsrf7yxHIj+t306zyZXl8vTjOWA7mivNsUnttTYyBrH+YrjW4hg3uNlr1wgO3Rx55o65GfAEGkZrt31svIR5mM0j8PBUzE50RLF3eBsIHVIQVXpYVglmp2yjYQKXBxEtD5Hjpoy1YwQNLNrjOYyrcR0NHTglKZYIFrrUxCmnn2zplG9LIw0eOAR0Ax/Tql61Rs3ORfqvR3RMjc1Byt9+TJsmCBPcZMyfyOSN86hhqZa8RtZO4TZ1UfP6rHocPRcNB4opEfZaxVY6JTCVR6PETTTKGHXMUm9v1osMoxfFa8vPWYgxSRqtr2Es+VJSXVIdKBFIBcIqGbeFYAnGsOfaKV0EPNVPS1dtvEn11o5lKa3UVE3HwRrWnbSBFwgsSc4qVSHrbapYY0S6L+ZloOZPdVRqZwG5YQbdu2VuaULIBJO4tvdcnJtehjef/kq8Y9kVeGP/6XjdwvMJJN2pNp8ssUdeHhbWvimsnfw4ova8jkSzQeunfWGJOJDBOl24fA1tGhQ0CR3UjbER5OLyWH3Xs5+dPcQTM6itxck8m2FWOFlDZquXS9RLReQbefQsz9CsIPMIjnAwyt7vnocXOCsFqS/XuKEIpZbyMyPdSRj97MUEDPIlhiSNVJCpUwbVKU1SHSmTWspKo81KoHvSz9IL31aO7kGdgNBx0WaR7gvIBNK4tu88LCglsagQRjSSwlg5i8GRIfqOJjefhFjmjO34ILtzZyC63uhG29icLbnlFMy20pB/6sW0ISQtfFKjK4ljsOXgerJ3LhC1mIetJRaoYnUMlvZTZZGzTU12ksc1puJBEBFE6SlJMgiLmuXXonSN4Zj6Mz6qfsqYm4rgsR2yPKdunRSqaTKLANEAof9Yj+pqtg7vT4a7r56UxvKdui3VSpkrwJUXDdbxo/oj2JaaQKxYQ2WsgoncOBb2dGNd11LGeyoAmovUO/3Nr4Cr10uBKBykbtiwZjxOkzHDjGM7c4ximNSIYcz7eSfs8Ro9dupK/wQiAUYjzsYsMiXdm8BkYwzBSAA1qq0KXfUQPSyZSloOGyR4tJhRUiEsycO9k2pWiTlJoLB1PHYiqRjCZG7S0rTsNS4+UzziqXUB3YskkeovrDi8k2YXFkApksaDO+/F1twhpM84F4eCJRymO/9o9jB25Ia9eC8kHaVBXkCyiVE3zuMBhWJdSxm0LsZUFUlxXM+WinBWT1MvqWEvFoB4yQAoFtptSVVw07FeU9LQGptaCEtOW0i1UaELHkcjwnBKBsoby7NarFACNVFhzxa/a9EyzRWtPGSu2uRCs0yTGMKDgGV4554JBBKla1JKRKJR15dVP96CaiLVKPdce0tPMklkR+3o8TuRrjAiyxks7sMhXWc7fOfgf2Jr8xHsa5awvXwQIw3ac9PI80h5PJVtLvIqd1SSbebXeXbZLxyZI+LWpogBXmgb2VwXRYM91ySRLkBpI8B0TQOHZJ+hRiCUxBGZxNB5jdcFzkAVmV6qKpZVLhMgZQGR4RX3BrJm3Rkpeq5KY00hqshATYODVEEsV2atM2Tsj+GEBAFvn60kanQudocFnBClWISmuGZDiTADDEm2kcrySblKJh6Z6PHZ48rTFI3HMVqv0I9ooa42O2r6p0uqp6vr0em5LPOZE9t7ujEFILNjdCKmSIIwiiSPfSNCcdmbJWPU2+U9abMGZBxyx8URcERklL0smzaLJiNinXWUqEpqNdkcaiQygAauZJkYrCdEWyGBjVfKuuwknepgUsQ2Nq8HUHtSlHUUCJ1x3sLiRYtRrdSsvr79Jn6YhNVP5eqS99Of++fydCqcRnE4jFhI3p16uddK/BeO0har1uw+w9Y+zyUJ/tpmk+rWvh0bpNY1kAgEM0jtohaTOuCxm5JwccUzMceeXPCJzHPRXZikjbnfRrxCT61cy6EkI9aMaOd26zEce0MYbR0zlvVyKS1FpXutOA7AzI+V0KZy3NvnFa4SCQhWSBJFsJ83fwG6e3p5Y+oXqjuvEQSWdjapeiaV/LxIPO2MpdARj+C8U9dxW4OoAdil1xxrjXUUJiUTXxhS2e3bsUE2zqPBwOkBPvZuO6Q80NQ2W9PZO5Q8nudito+kDMPFIBsENOZpJ5BJlTlJZSPXLKMZqmGoVKDrzLh6ApT5h2jvtJLkVrLBXs7jOgGViunxLHo0rFc9ZWrR1UFlE0zyrDxAN6hKmyxXGNYEaLVRxg1vvgGRdMQmVW0RD+tpdZE05KlJIEO/mOCAY5ZPQCuqW3j3q16Fn9twOt58/vlYFMthSauAC5b1IEIA9gQ6GaWJPnTiHRe8lm46O4FrklmkOmtTGXORu6cjk5/e32aT+DLX9sJSMKSv3WgY1oxjbrI7WA89AGcPwfFcKkWAofJym/VWGZ+67hhKjjhWSIoJgD6TuCm+1gg16aTXqgwTQxlPDNVzWzQeWLzSUBXQZokyn/xYwUDnPiTiynMP/jFQrrvVQdUTZGWUV3HupecScbRL6MEpSUjDDS6plSeyRWACvDvjRvDxhkO81wQTXXHOqRgY2oZa/hAC2Sz6Y10ITNRwSmYxrlp/MTqKIdy4/mpktpTQRfikXDWeAR0JWC8dCkrgiPeuOSVNKHFk12h8R5KDjeMMTTKMx5ImdkymmT0igJAZlpn9n7YlfMkkkiveoGTR5Kl5TNJR5KrCm/rCH7OpEFyVul4gGUa9yDDmL2yYJ2UHyoubyiSJ5WZ78bgWKOLVb341AnHViyEV3ZwboxKZXPQ7JwE4zTrVVR0B6O7twj0PP4I3/+qvoHflEvSvWEpJ2IdTV6/G+p5+PLbjfixbmiE6S3isuB/nLD6VOJ5pUD910r08VVLF27djg9jKFNt6dsRuxkkEkxgeo3w7Z5rcTftei3kyHjPnJold3nA1hli4lwASKDQpyaKZhWa867Rx3Dpk53lFQhE06I0JZJJiVp0p8DgyySZkMEzvzunt66YAk11VsvmvSCRukkfGuMUXSCSBtJ9BUlssi4AdmCjib7/2Tbzpw7+HWu9CDBJ837z/YSSTS7B/XxZDtSpSS3tx1/Cd+H5jB8azw3qW8Cg0u6ynSkfN9JghExbSBM6gVKV9ycLeaKBwDeBfl6qS6lKXlvvsmOg6uDb18BkMkhRQKC9GyKa6gMhjjSvVpZcCNDuLvMKwVoT51WuItKi4zAZjeZaJ1KWcY5moLI/gkGGun67XmPmNP/sa5OmiFRpUjQTi2uWrCUyqVY1ZMY5JHm9vrr2duXoqd7QqzLcK9wK7OgaGCzgwOIx9lSz+9Y4fYGekhHKgjP2DOWwbziPQKOGu/C4bHD0yKX/dx+ztyUht9lQlzdPJ97klA49IPd6kAZvVGcMa++G5/qz+YrSeQqCRaIB4EmIUAcsJJt4Y8++J9hgLhUPNfRkI6LbXa5Q4NnEadNKHEiPcoJpTOk+qienup2N3LmqSofHuELr6u2nraHCQUouguejqi9AgcOoEqbTrE0mMVd4u/9kkt19FaxxpCHkMlIdQJnjHy3m77kveZ04q/9nS3HV/oYi2o1NN2rvb0bkdOGmjXirV5QNBQTwwQEwx1jWm9mK42RwWj/mKCfxF+CsP0Wh2GTAvzUe1EFFcSop6s+rcdOYZ1tLRBm0X2l6aRNU0gsiNEDNPlWf/g5ReVZx9xRlUH1JXTVNVdQJw3ZkbKD8krRhPVfUbmsUL+keFP5PEIlEUihX1F0sDrT9SA1QISIJd9Xh2pPofiVTX9u1IdLQ8nn+aakNjPjdJHWtqMtfNVEtNiNmusTSF4D/DJTLQCVyUIraAXRJFjTybCMJdm/Yya+bFrCwdD6SuGtU6InoTKiWHalQta+CQksgkoSvXmM+qKZ3IvTC8iURXFInuGOrMqFSqkOkxhCJhVKhWIknlR0DyZ+M+JOUmKB6VJSwinU7bx1lYW8ci2kR6vHqyVEM8IQlHa8pV5Xkg1bJ9OxI9bxV4SsQWdepKEsEWdXl1tRFlto5NC2j9L+2KBqWDfcKoTc+bavJ+ulFJBL1p3WdyndcDjQgqgQZG901iSXgBjZ8AagIYo5TprKh3U2ZQvTNM40CliA0UVFQHe0iQ1xTeCKHW0HoehdMj49HaM1bQWJ6PdLgTuYlJlGmjhOnV1VneRddc5DoD701SSz9z981/V/20+Sa1OoQWeIURoaEcoy2W1dQJvSndmQbENBKUHZ1AMp/E6xdegreteDk6bHzI5fTk5MpzmwPzNKkUwdpJ2Znkh8+1vXhEq8CNw1hfJBfNUDbGujA66baJBAiNkRgwJGEYZuM1so/UGAywlX68rJWHttovSCM33CQzoog3UljVs9ZesmR5sr1kVvkLyOzFULKDZKewp7uJftVpuo6KbzYM961gBcvXLOeegGV26gBjo2NWnxqN33MuPYv1KDMfSjGpR+Wm3qGs3D+PlKHOg+gOpvCHb/4gFheS6CoGkWJ4KpDGqxdehItDK7BoJIb11QUIjhNY+TqWBeepKsb6E43oVvG/YaPN1iETrLFN8hBesm8kQdxlJ6EUWYxQz+ZegDPVojAGWXLGldTQgi8ZwpFGFI99/3FKBu+JVMbR+wg1gW+khVmURLUCbZWaU4UuogdYbSYhKVnY67rmZ5DsikET/DLAU6kkomGeC4DMNJJkOr3PyauT3at3j+5Em/67Y7nsP3/tm7Djv+/Fobu3Y1VrCc7rWoQzM8uwtNqDU3pORaFMeyjVge2Vg9hROIhgnPfC1Mr+RCNjsbDhurJ6OY8kVcik9rkr/93M2mxNj65LIvDYt3FMgrSR4saaMYSZn1xrLc0oDJawsGeRiyAyvFFCqWxyQGZOrVKl7RK3Hu0MbEkeXtRGMilEIJ1xzukIkXnBaBhjE+NIp9LIpDO8zjQhGdpVXHHVpQZCJ7nmIuXJjX8y3of2HqbtVESkFsLLz3wFrj75fORqZWwdO8w4EazonI9KpIaB0DD2VnYz7jjrKWXt6nYiEXEil1w3Lgax0amuNKGpZRGGBYcmJ310av+pdshlGw8Sc0kaE1KPZy5maIvptt7YZsnJOIUx33gwiktXXkEJwfQ0kFu0c6gAaPDSyiHAJHmaJS0DqZH5ytvl75bDaqtQ1yZoVxWQ6NX7DBPGuIFD+zCRH0eUAGpFac62YiiXyzjrqnVMUzMbSSA0lMwgL396aRXm/519d6KzfxF253KoZYex8b4D6Aul0OoI46HhR7FvaCsm6LyXNT9HFTfKPCPRBI19DWEwd9O1TxVIKtu/ryOB+9glcpA3YLaO7AzeAk917EaZ7cTsHN2mmsTmhQi2ep3M9nqzLTvVRTWehUzvbdkE89B8kxRftRrAvT+4Dyi4uTPZOJrjChNMxlzmr8ec9Vz7jAb1DhsEcp0Gb6w3jny1AnrNrA9BxArWalXWi56aOgMDotEYioREeiGlkXQjwct/LqM5SPbeRCmHbw7fg4VXrsPtle14LDyAHxY34yfZhxCaF0exUcEYKzNOcA/WxlGMFHHe6SvwJ3/wLvzmr7wFEanhqdYSkGZK45l05Lq8FCgokHgYMUbbN8rbScwkg+2VuDpnRJM2OrGdICFm8dx4zzNuJoH0fSvFIzNr5LLUUDgUwOb7t+L6S1/DAtmwKo5xzLszptPyEI+t0VWAMlDWDj1694JWIy5Y1odUJoMIpUI8TtsnnsLk5KSBXv4T5QAi8Rhq0Tquef2VzEkPN6sw5x0dibT+eXvzEJaesRTf2HEPduYPsg4NlFDGTwYfxeCCMNILCEbF5fah3/xVXHtdP/LZxxBuHcQ5J/XgV9/7RvT2pHjVa5TjlGSMsHEkTai+ZMF65BZ58dalfqS/BJinQPZRN9lKBgCv8ZhWKlF5VRtFJGJJnLryNNo2Gk128WyOVWDTZCiliV+awOn/RAHmIT9vyZIFmN89DwmqjEwqg66uHhRpq0xkJ6w8LceoVCrYO7QfgTTPlbWB5+hkPiT/krKTeG6bFe3qEI5SrjQ0ysxj5veXf/Y3RHQQX/3yHXjw/gNYtLADW7ZsRF9vkp3Iz+FI9OT1OZbJ0CJh49spZrjaxhbkjeuaGk02j5pBcUwKKCUDFFcSQ9aONgcagU/Sx/jAIKXnkfKlzaNntv7hf/07Lj7nMtSSQLqa1CNhjCvbhAlYprmBCpMNplzsT1IyhEa5gTNPPRvxWAJxelfRYBz98xagTlUylh1kX2jSJqkhnxtHs1rGQHkfutZ0Ml8ilO79TFKBvjpzdRYNlbO2l9mtK5KDokysE1E9NsSAKjtbljiq1XqxbPkibNiwCIUcJVxlEn2dWvvjJZoivyx/80t7adK0qJlFDkBPuPsnkFSUxfPbwxqEMCDY1K+sb7Vl41zuBob3DeDma9+CVpFcSLlpCSk2sxf0OI72BKqbGefPJCHDNP4UbtFkyiPVSdVAPz1KVdQs1nDlRVfbpKo6Qo22z9jkOHr6OpDMhLB8Qz/rqSmGqYqSVDFtqqXqrWMBH5iYmHB1t39eCh7Ho02sXrQMGxoLsTK1Ggl6dJ/4g2/gx3cNYXhkguUF0d23HKPZgqU7nimUTnd+bAZGpHbEX3lSOmaQveePJKljdolO2daSBFIFzmAW2yWp1No8ZlxFM/vIbBnlxetkrKRMsBFGT1cnrrjuGjz88EZUKY2imQjCBEftQBPhOu0VsUzZkTQcoLJs7CdGg3lhELFkDIlIFxrVmj2qk0omEaMaU3HFSgGhVAtlqsmdB7agv6MPu+8fZMG0eex2fLB4BRDDMd5znGBVvkt7F2LX9r02Mk7Zxo0RWLdlPZ0E/n6c1H8pTi50YHP9ICqtCjK0v8LBGO66dxe27BnCwUEnuY5novM0t/DRxKV6u2whkSSDmtkGCNXoAoABjDaIF0cknM2WWP6rWYzIM433NEMRfOFfv4KFqUXom99NUe+eGmVsU2siM8doP/njSMpX4I13JDA8cQgj2SFMULrkqWK0GEzTHsVSiTgNIJGgSksmcGjgsE2uZiiBgjHW01taa+W0UZhpFqXm47rV1+Ds5Eosm+zFdT3nYkNmFRYkF+Ky7jNwfv8G8zKTnQkMDe1CIp3GybHVTN1kR8jgsR0HMV4KIlfk/U61ico7Psm+CE0Xy6aOtNkTCrx3fV9KPG9qmoGA8V+lot4vaWLSxgVYmOFJ+TCusdoD0NQDeR41CLhQnSqoWURxrIQIxdAv/fw76fbRcaelHKRkUl6ysSJEqKSIzu2ZLTJegO3pocSh618q1FAoTtLOGUO5VrOH/BKxCL082jVMV6FEGhgaRLrWhVAoQS8pzTx1H8pUe/llrn51XtGnK5EbRXc9iMyBCC5cfgZQCmBd/woEs02MVg8TkMDJZ67A1vIW/Jgu/MGyBg/D6Fu4EJWaypVdxgrrPozaOs5xRuSZera45TathbG2NcvVGatqDK30E0NtVJnnYqI1NtvIVBl5YeaEyNKr/TSJKoNTZqdLK7I3l1K9xWJxfPVzX0GdUufqa6/02ClX2jmBlrlHZiqxTAF53sJ5iCXiGB0bRZ1elcZ2hocHbZwnlcxYPAE6O5G161r6mi8XsOb0FazFTIPZVCm3IG2Xc0/aYCqr5/zFCCereGDT7ag2R2kEj2GU+xCBfvG5F2LHtsMYDDbxYGEX0osySLCy/fEO1ClxZNCfKETPVN2aR+SOrZUhk6zncNNP65Tt+SxKFb31S6DwpyEEAHPNFd16mtx69mQeG8CUvcDHny+dRMyN/yXhmvjJt+9EKpLEpZddgpYWx9MBVjz7mKzFZkwTP9rk0TXQQbtDGs5ePhUMU0XFUSY4xmXk8kJEnx5g/kU9hcrSkukUCuUc5i3pthxmkgxx2lqtCK5efTmuWngRig/tx08O7sX2RgUnRZZgeHIEzYUJjFcaWLBkGQ7kCqiw43SxXq9cdxJiBGeMnSsZDiMSj3v5Hv9kixPMjfZZJT3GnqQgChoCShKDB7ws9kkYaHmDAcuY6iiidyYTYAYmBhtY2qgdPO0UbsWx9fGtZHQO73nvO1CtUJqR8RpUVK0MoB4wjVhGNB41W0e2ViQcQb5QIIBiOHjggIFOgNdcWLVapQvfjzjtH30EZXCCKmZWJVwtKb2CLXz8K3+HuzCG895yPRbS/Z/f24tclJ4Xje77B7dhkHUbo0ocHB+xdKV6CQ8e3Ipzli7BumgK53XNxwKB/wQhzTbYPJXfjFNTE2xkN5uuK5QgYiCPBRrjqrdJ0sj+qVaq5klNLdlQvp6EEkkCmV7SNMEUMRJd66/9y9eRjiURLNVx3knnM4+wPQwoZMv4VfmSZMo2THukRGZqHTKqIYRjIYyMHKa9kUe5mkW1UbCnTjUX1tLnnyKya0IoFvIoVIqIdTipNHW/diMqhzZNcwT/dNc/oZCo4gf1O3HL0EbcO7kFY80cI0jm1ZDpmWeqUMnfePmN6DsYxHAuh2yuiIULFiMWPoEkj1RHnSJYzDF1xeakyWC9Wl+/ExD8Oay5yJ56YMPa+wqZ0EBmpLEbSZFZ1NbxDVDcBg+OolZsUdo08cpXXItGpewGBylljMdWB7dGSIAuFAuIRNOIxzps/qpKQ3VsfBQpqictVlN9dE8CYalctjGf0dFxm7yMxd1LwWfSNJhEkqAV3nuFddPm6ilqIhNPsJ6sDO/39sfuxSmvuhz7soMEVgUbt2zEoeKL8daMF4fsLRkyL21Zpzhr/JI3pZltZ69Mkde+CrMGtXP2a6oJHU6BTCKCcSQzTF3NQerHLm/6Oa0Y7r1tI1LRDgyPH8CSVQspNQRKAZpRmK8JM6oWgblANZWkmtIbOPTseDgawtDwAPKlPCWPDGKBrGkqTYa9OkKVRnm5VEGKbr5AoPpNk46nJaI6RFHOgFdDI7sNSla2U1WDmOwke8aG8akv/h8UWM+TL7sA684+HeUZ+R7fRC0jQ5mNaUYOIdEQcKSyxDPCiA0z5SXJcyI35V2ZLcJGFoy02ZES+USGGXDYljKcrU3naFctEkMthFu+fitjRVAJ1fC+D78feqQlKvvBq5pIQJBNtZBucbE0Qbc/R3d80oYD9FLM7OQEKpWSLVDXvFY4HEU0FmV6jXYTQDTI3XzT0SlBI7xa0psWVHev2nYfTdSYr/UNQ5M+vsL/rN9PdmzB1+99gJ76ieRtyU5Rw3CzdqWhYd/Z0npizz4x+UHAqAfbeA/jmZpjPBtJJnetPZWH1Je4zXzVb/VGdyNFMBDIfpH5Q5e8EbKGVznNRg096R5epTEcGsKyk+ezPCbSIzlKQJDZaDVp9FAW+w4NotKqoZgroSOZstn6kdER1FtVFGqTKDdLiMfDiGsNco1AL1VRL9fpdenJrNnk8nVSkt5bnFKLHUd2k+ylTCCJyzovw5tWXI2vfukW2mfdiGppa9hNnyh1o5C1WfY6fycKETMtsw/MXjEgOEkjYeOPHCuOpIqpNkofAxE3Pdlp36NgWgMQmW2qS63J7umYMQcx2Ixxgs+NPTbQ1deLGEHQpBQqNybwM+99JcqULK2Qvn8qJemGEoJURRUa1vUiDdXBEXvqoqMzbSsd84VJWwVYKBVMckn1sqJWZKVIgGppa9UBZSa5MN2n6lLjPRZkkHtRX3XODVipCdj+HM6cX0RvQu/8qeDtq96KkxOLbG4tVomhP94JKcUThaxTSwVpoM3msggeqQaRr64Ux4DD07rer1MlY2jcyhCVKpOHZW/acJnR0GZvl3tvUogsUTjTOulFEEj9ScxJwhF0PMLLaCg3CcJEJEOvqIDJwCh+9fffzXhUE2FJPuYlflJV5kboUVU1GFxEdmIMhwcOmAqtMF2hPMn6t1Bl3TSIqXvQE6SqbylfppBzYPLJwVs1CGBp53wsRNK+DLg6swqn9awjOEPIlfcyj2GUahPY+dA2rOxK46YzrsC6Qh/edMmVuG7hSRjdfxilKqUb70/teSJQKB5Pf8w79kgN6SSQSDwWA6akiCSFtb+7rkbXPJhNYXjSRr0+TEmgOAKLjfiqQbnpWXXLwHq28tSDeUG8/T3vQD2lcmpUR3Xk61V7n8+C1ELseHwX4zA/gkKmeaVGbyyluXbgwMG9ZFrebCd9Snvx4qV03+OUHsynVkK5Tre+SpV2eAyVLBVLNmTgnyZ3v2FKj3dc9EZkDhA7wRy6B7swv5HCzsoIdowdRPf8PgQmR1BKtvCTvUNYj5Ox8dBPcN/kJpx6znLsGzmEGqXilaefhs3797usj3Oi5BEDpbK0kbkUEWpOMdukkIkMNq8khESPjGnZM5Io2hjXfzhQakLxZCqbTcTNTU8wDnu/BhvlIdny04CkgoCjdGUkepM0dFvIJLvtHcwxgi6WCOOsV54MfR892qQECuqZiQCqhRq6CBA9NVHJ1VAeI3iqNcQCBM1kBaVcDqV6hdKHnlGhgvJEHsEazTtKFBsVnUGqnc2porg/i+Wh+ShtLSMViWGsMoDFgSLzKuP23Vuwk+0T7+pHvN6JRfytTK9Av76DSiO5a3kIK5Yvxbc23mv5nQjSx8waY7oYqff/yUbmJhvH1JZ37pp4mnyTQOuF7bujDNDX9ERSZXofoK4TPzyv0SbRpISnMphWEkrek1bj6NoEDU6buyIQbQ6Nm+LkWyO49k1XmTGqd/goDM0oMrE041ZNReXzNdpATcTpsleKJUwMjRlo9X3RfCGPgUPDpm71OI8N8M1BErT5SBnbKvswkBxG38oejFD1HdAF/mm8e3Ayi1hfDyZbE/jG6LexO5EjwBKIb6oiMBTFwQOHsGzpQmtUU9XHOQVrDc3/SL6oUXXD6ppOTYnZ9pQEPRn3EzlpY3NZbCCbSebeniNXmIGKP30AhQwUABVugDIp5MZqLBPlwyTReIzeUdEZz5RMiWSczCYwmjWUGiUsPi2DnuWdTKdkhFEriJG9424iIBJEnUZwKVtBJU8pky1ifGgc5VKJ7nvVLdmYLFKyaAUjlaLqOAexNOxpDiK0ogPnpS/A9vseR7aRQ85gK6ohmIijSDBJXupNqD8a2ogtI5OILT0V63In4z0n34SJPRXreCcCmd+skWDJBPdIrhM2PojUELYm2YOXejoT6Ir9BDCBQ71NqaWebJZdyT2A2PgMfz6QfHtKxAog3ZMgQ/IYzw7weh0dHWmCiPVizw83OxHuKOEN77mGOYiRddo6LRSGi+jK9PLIGfK1fAMTYyXkx4so5wikUhlVuuvJVIIqjXWn1InTm3MTuE8kQhp3bn8At+z5CUZSBYx1U+VJl1nLOOrOZFCa0ApBhYtaKIfpES6s4mv7H8Bf3PoFjNMeO1HIDbqwMYQPf2HYdHORrJ0EE+343+wcNbWTTLandDKpI3QpvrL08cG9gGNxPTtAIDKg6ccyk70JjI4eRKk4iRw3La2YzGZRpLHbaBWRCHehEBpF5yJ96YEShOk0qp1sZBAO6AX+rEUlhOpEAyPDlBaTedQrRbQqdfR09KEVp6dVLqC3s5vVcV3DkY79irIurBfNa/Rd0IsfjW/E3vooQkImSeZ5KpVBkUY4LToLM2JnKXRO4FDrIPZgGNVWzrtw/FPQni03ks9D5kqqECAmZVzwLHIBZhPxJwDMENO67KURyMxu0p8kWJvE8UmAatKKHZ0YptqS8Sn1B/T1zkcmk0Y2r2UWMbrrMVz3hmvJReZp1WziwLYD9ioUjYrb63PLlEiTtHO4Famq6hW69QSSPEbdTHZkwusMRyeTnCJ6cH50KdxUJmkjzLPvojdE6WhGoPSuDVydEGRCRi62Nn2+SAyXNFKjycTV+I547mwcxSazhQamtLizyJMndjwFGEXzNpNbJu0cmWEca+LQyH7kizmeM7AVRk93P/Yf2Ic6vSyN1+htFfNWU03R47IRcEqeRrGOpQuWmhRqaUqLWq2Sr6KYzWNkYBQFqphKsYxoMIpkOI3J4Um7T0fTdZhN7gFFR5KYhjjNowUp3fRVHp6GKQGj+oou6UB+hEqXKegVSkGfKBQ0O4QMltqRaDZgsIEFFvPieW1Ot1Nt5G1zeRa25scLN+nk/aZIl3gaZt7prjTGC2M2UKnFXVUawBKIk/RuokkZuWXoiZ1qJIdLrrmASZW3GBtCOV90Br2qyDTVoj7CH8DESNY+1KaXZWpaYknfUvJcks2vq39P2vsSw0mNQqFokFEJUstJe2luCDF9DZGenl64uap3EVZ39uOGcy8GHirjrJ71vHbiSB2R7FVx307EZBt688FAYMkNN9VDmsH8NpI0aZc4ZgeZG+4xiMnUg10vdtctK57K1srlJlEoZdEM1bnXIgi9QSyCJUuXY3xyGOVWAYlIitKnhgtfuw4tfblYuojZHHhkAL19fZZXpB5BsypgBWxuKlQP03CuYuWSVdj6wBaWKWtFBXuoPwKVNenKDPUkxy+efiNuWne9SZozN6xmmWFeC+Ci5llIhzII7G1iYXkBCkWWeYT2OV7JcbONZgPE1NVUbxWz2eh+ux+ho/lPPOhnqs1A4qSPT5IWykcQ6+jooLfmFmxlJ8cIHI0AB8zuGR0ZYdwQJrI0pgs57B/dhFe89XImpBSgjVGvVHHqSaealJQdpOKaNJSrpQayo1nkR0qo5xWsx6WfXDII7rniBOPyiNErJXaeoSzWLenFju0bEc6WcUbmQixJhtAVLhLgizGQ3IVLN5xin0+SPXaikEken6mSOr4UMdYLOB6ZrcKf2nQKBG2d100W6LJ6t2Vqx1N50y6R5NG5/yZTkYFM7x9k+oncCMqVHG2cCkp0tYO0KUZHxhTLZsv1tlTE6+hfrSWvWjnDHKkqCtmi1w1YOe1p+2i2G2XWqhzDtnu2UYiqHrr4hP4ygzTkUKFdo9famS+RSOHy1Zdiea4Xy+NLsQBduGrRMkqdFWhOdGA4sxWNZAUjW3chyDLnVPHHKYlnJimeMpm0cCDwfzKKTWXxT3npZ1ek7sQzbu1qbSa1bKH6ZJ4eEg3mSpVudqOCLCVNsx7A/Hn9BiStW25odj2SRLZ1GGdcvcZK0ZzUpoc2IxhmPyBAzLMiPsq5Ol38DkQIHvtKsiSmPTmhCs0k3Y/gKwrTrtEcmJ5Dl3EdykTx0KEdWNt7Gi66+pV4pLIH/7L1P7ClchBXr3kZFjcWIrQ7jUg8hc2Te+3NeCcKTXVDYy27mm+n+PaJTwKDz3uBQ9f9n4HEsOPycPBx0ke7dpKEUhrvhMIiiOp4GUW62gWqpVqjgMlc0Z74rDVrWLJ4CYaGRzBZGsbw8EH7qEkxMIFlZ8yj50XPhwXkDuewbMlyiRsynJnyFiI0vIMFYOzAOOP496K9Lxm0VwXCVDUNzM9EcF5wGd558utx8MED+MC5b8P8QCe+fseX8bXsLfj83u8jsSCD8XoZUmpfHPwSbjt0G/bdO4rxUAP353baFI0zIk8MmokQkjwkMdi8Jf4MEPwdiXRtCgxPgRTfvDABy8AVoN1CPUMVmc3TaG5Wze7RuwRl+yTS87Bz314M5fZgJHcY0VgaUU0TBIcQ79QjyaIgFiygBIix5lFXF30CYWDPAOjr68zCHPnHXjyepkNhvKznHLzurJfhkcfvRY2S7vHtO/GetVdjadd8DBRHMVAf9ADtVHEpXMdtYxtxztuvwneG7sRuXq8RhILziULTwxK+VJEKkrJnm5u0mYOmvCif1IHbaOq6wrWRTwKY2UXM2sZ+xDtt1DNaVRgJxZCv5MmcEj2XUV4r0/4poKzlFCNF1Ku0a5i8xipFYkm0YlmsOrPf4E39hkq5jP7l/WgmKD1pjFfHycY5q6+6+RV2NsrSjoV42Tkvxz0P3Iv0mjTO7elHOT+Jb2+5D/snhqwTScJpnq3CCphqYrFqss0jj6LMI/PiThyhY+S639FIDTWLCb400k9/tpEMHPx7UhvK5x1JBurY4DiNzQB7dgXVWhHl2iT3eVuHHAhV0JnIoDIWYzkBlKrDlIoRTJYL6F4aIxTomVGSlQoFnHbuKQgkabDXWD7z0xLSI5NAxLjNMHaODeADX/00dnZOom/dfNzfM4zY0l4s6OlBiKrQDZkCgwOHbG+3yyI0MZsbn7BuYaPzJxhNgcdZKWqmaakhMOjpUPdyJ4bxkuIo3B5ybweV44UjPy1/joVur7Q8nAoTBageq4UGUokuShlgfCKPXH4MpfIYj0dRLtEdXtCNsSE9xFdCkSqlUS4hnkgi1UcJFNbkbBSHDg3h0msuQ3e819nFLMPR0fpHnTWqokp1M0b58Xj2IMoNvZksiNv2/Aj/OfYYBht624VTzKMDI9CYsp53D1DVZTo7sPewfX2UdpM6jLunE4WCNm5DEkOnGCxisEmWI9BUPJ90athwP5+s2We1aXtaW8tMEOq9OnUejo3nbAnF2NgYjeMKtxZ652UIHo0Y0y7KFUzt1WoNbN621d7+rhdnTh4cRzJOT2xUE5MOybNqOIv8q9zboKgWwrnPG5SZN/0+u6b+EdRqHma5tziBClViUG8HC9WxaF43hgYHESCAlY3G533Inggkn5sN1i5C2sj46n4++eMY/tMU1iXnIH9U2q57fBI4jVSml6eGY/TITSNHW4WqZmxy0kBULtWotooETx21UBnVEUoovTGOafRwoIagWuEWIkm3PFVZyyWvTOrpCL9S2h+hgjPI1UuqJxoNIZ8re3V1aTUulU4n0NwzivMCS3FGoBtL6wuwvGshgey+zhxBCg3Wx1dxJwI5VX2U9lUvNwNXAPA2Y7yORV5baQJVm09apjElYbxdezrL006bCBNBA9sGEYokTJFUaLPkJsuYnJigoVxDI1Kxic/yOHMkIyv0zkap3kLxEMIEjwClfPPZPCuiCvmbbsyr4BFJ121ZGbMgSDIZW3XoxKXULcOZd093D+KTYfzcya/FssA8bIisRudkDcvTGVwY24C3rHkNQlNlnxhE4SHF4vUwccAntcEcoFIc+7FFTWJ5SaZsI6XRxnB7Bl7XuQk4lr937m/65qiu1EaATKjDHqIrVVooFlqYmNSbLw7TGK7TPQ8hR7tncriAfK2AQkmL7OP0vrRA1C1o1xIMV3h75VXQk1MEcdoz7EvdDfsCczNQw7rUCiyLzENHIEbjuRf7cjmWq69xxXHxZWfgig1n4ySsRiA1iYf23mYgfjJleTyRzaobUz2y6QI1g4Jca0zzgpuveqakkR/HJ50rOcE1FYdkANU179wnvVzbeW0BpFpJGuJUS3VKl3IDhUKN0mcSxWKREiGMymgTxYkS7aJx6JEseyrD1t44oJQrZVVMudr5Ewqbg2w5CpO/+aJX49V9V6NrMI2T5/XjvM7T8J7zr8VrTrkQJ8fWIlKr4eDkATyW24osjevcjhKGtxcxwbrtHCtiBVXYgkBaTt4JQ1M2j37twPABZdJF/PA2Axb/ZPvY5KaSMKoMb39gUT/L0QOifkbtDSt+81xX5LiFAxEMbxlChHt7BJl5Fyh9tKpzkj2+qy9jXlR+WAZR1OavysWKLSCzdwKRikXf3pEE8jevbJKKtxFoI8XT6DhrS+l19cqL8P6LfgmjtwxjbM8QVgeWYcfjDyFJTy7TEcGaU/owb00c9+QfoE2WNQP9oT0HMJpo4rUE3e5Rqsxogp3hyQF7vJBrdd6vAGM2iwcGXyLp55NAYOf68ySL4lk6RVM6WrL+hKqfXj8DkAUrIuMbatyZBgplLBcHi4hTRaj3ammMHpMpFxt0z5uI0b7R8G1pmEZxNoQCjedCvo5quW6gFRXyZKCRs1fcpls02OAzn/kr1teNSbsKKJxGcjiC/Xv34p4777Ixql9+zQcwPrkdA7zHx3bsxn6916deQnwkhyU9S9B70goMzjuAg4HduLL/TGwd24LHsReD1L12PycIkT/G0SnQOB7bP9v79pCtCmzrVQKExfc3nzyeOUvKpRVZ/CnywxlmD1IF7H2ErWoQXeVOhBNxNOm5UEwgp8VdORrGCb1gIIxAmRKJqkvueWGsgjq9NM1my+YdHhxy2QYoRan/7LEgHmttkQB7/XWvcHmwXPeOeF2nI95ooGthN6545WWIhxoY3HgYfd0dODBxEPFV3chSZaXQh8Uda2mbUZ3uOISRyi4kTs7gzx/6In5Y3cQORCnYtgrhRCB7Vt1I4BHxdCrMBJG7EIqEPCY4knSxSVDZNSLttKn9POBNAXMGud7uiHsBktHcCxKC2PfwYUT1gTae6kmNIo3nmtQXfy3aQgJkcZLSphBGqBJHZURrigmFWARZuvlGVqUQPvSbH8Xb3v4uLF/p3lgaiETxi+94Jz77d/+ITGcGEZ7r09ZNguyPv/oZ3LH3AZxx+rkYKOsdhC3sqwzg24/8ECOtLE674Dz8cPPDeKS4D3cWD6C5aD72Dh1GIViiNHOSz5dpJwoFgqG4DeTLfrFFXB7DLYw/kyRkhtSKjFPfwzJVISaZNPLBQFJ8ZeEFyTaSxBLw2m0pfzeV1M8nXMOqq5dRJexHLcfYpRZiyQgW9J8rzd4AAP/0SURBVIew5/tVhLqIqjjDmW+sEEfpcInCi75SZxCrTl2JzXdtZ1YBnHHW+fjat76Hvfv2YDI7xmpRLeYLrIcmNqtIJuPIThSwsH8pXnXjlfTuClgeWox3X/dG/M03/hF5els5xqt7T7V+9jOfwK996PdQbeiVdXW86aZX4rbv3YKRrLt+IpIEux2IsXKtZ6sb3+Zsd81l51h7WZsxvUWfCnA7AUibF2zlqKi2aEZT564eoVYKI5uG0aiRyZSLegZVzxXqUWTEWAe6WU1KongpjvJAwcpQ3rFE1H13gqRvoL7rve+mhxaFHmI9PHAI+/btxdjwEBLRGI3sKAYG9ArcIHLlMv793/6D9xbA7toBrLlhOYYxzl8RNc8BEOWzOXsmzd5PzftfMb8fZdpbfr1PRDJX3YhtZMaucVyn01JIZJ6T7B79pKpcm5K8Yw3bu/elODDpkO1qdpLXvk+lh7b0zYjBMvoj8xCMBVBlWn3nQUshAimmF5j1heEJWs964wUliXJO93Qip4XrdN1UvXMvPBfRaBAZSphmpYRGOU+bt0RbpluVIjjJeEbUo9aRaBLLl69lPnVMVMZN/UhBSkbpRsIsIjswbvNaAXqDmtvKzJ+HqrXHdBudaBS0pznZw2yshbzwGWwg4c/3ZPwXOZn0aRNMDiHc+ZvIA8tUmEXxLz4J6UVPMoBHGV+z80zboMFarpPJaRbM6uilkdWcxqKnad78+SjXqozeslfrptJpY2umo4tSKWVfAZwcyyJJd1rLN2Q/SYrZN01pPPf091k+NQLTyIrWv7B9/G108wh+7ZT34d1Lr8Ky0DzkHsoiXnNvjT5RKSg3W3aJVJWAYfv23sT2M2CJrKMz7pThrIamuUrlp148I51I0QQkRjPwKPoM4LWR4ikbzU43IhjcNoJYPWp5SwbIc4qlKAX0aE6OUsfqoE3mcgA9Pd32YktXH71gvGaP8ujlC6kMARQj4Ch90uk4PSNdq1INUQXqwb4QPTM3Q4F8IWdV8WrMXQOnpJdhZfNkjI0dxs7sfkRDMRy4+xAWJtexPY50Q8c/2apJf/2N2TVUT3YuvGjTJf+Y2DDpM+WSeumkJ9TkrtUdefF9mgKPwtrj+aRrlp0GK0P0phroTfba2hx9YyueoNKg/uju6kZLj4NrMMgycpl16VHiiqRIE8Vc1ma7NUMeiUXtSc9YggooQre/WTDg2MOGtKmk9YrFAu6/6y7LJ5/3Hxd2035Sv+Elvdh7gK55MYvXX/RKBGlfVWtZXLJ2vb2M80QldhvjGJucXBVj2xjuXzsyOcbpFSny1nxjWz/f5pF90e7ie0naaLpAJ8GUukmjNIxIIUbgKEGAbnWAPV6gYnzaNSrNiFXUPFS6J8kDQpRqRq/Q/b3f+igO7tlvdemdp2mDYcQiQyhUD/G63mSh5+DZAOEgDeZ/JojcvU4WJqZqZHuW398XwXDlcXR0nI5bf/gAWtkCFgUjuOfhH+DUBYsQsfnBOW6N5BwSXdWmRvEb5qVPvCPvRiQp2kn3+KQ3qesBG2H23Xz/ZyR+mGvcBpAn5OkDlIw341qNrPhhHNw6SL1KNzwRRjoZQyaRxujQGLEjOUazlvaRpWSa7s4Ouwez//nvvjvvxHvf9S5KoWEkUjSCg5sxNP4TDIz8mG753TTCx+x9Pl//+lfw9f/8kuUjKpRyXo1cnTXdsGrDOtxf2oOJXtiaob7eldhHFThI7+9AgZ4hU1ixlkLk2kXNK6Xq8tKm+mqbjinyY7/USJxqI92Ud6PGl5k3aTTXXYrpIqXx22mKeI3A8kFj6mtGHm1V0CWqI+WmD4BUR+voSnQhQdUTihBACQJE8xYN5aZ1PJRA0jtM05WhF0UHSouy9foFvdrunrt+gpPWrUQqqefbx3iZIGruxNDIt+hlDeN/ffxj+Oe/+6wVrNffyezRV35mUhPL+xdhsl7BjtIuVIslnHbhIjS7S7hk/XpKqkl7zNh+tMccSZV59xVQY8xuNPVMxVW8BB1Vzefr7R8K8/M49mkWeHSTCvKDZ980yXftZ1BbPOM8tzYeSB058DBQ12Zk4ad1e7O7yGYtD1XYxOOjCDeiiCajSPelGaaxFQ3MyWjmPsSNakgveVK19eK56UrQq6eae+Cux9CZ6YQ+vpLLjdJmq+Jv/uEr2LJ1J/NguSqTdlw8HEYu641SeySwp+mtBWpNbNz3AE49/XysW34uRssJlAcCKFPqJfqCWL5hPk6/ZAVe/oYLcN3Ny3DjL23ADb+4Hi//udW49mdPwlVvXocr37QWV9y0Ble8aSUuu2k5Ln3DYpx+TQqLTulAzJw93dts8B67xJaLspVdQ/sMfHIS92fhboqUl5+PPDn2SLoydXo2c6UT70xy8UC2kYxcfWs9EKjTu4ph7amrsOH8NUitDiEezKCj1qkEZvBqgXydWzlXAFJR7N+zC6O7xjFwOEv1lrW10UEC75QzF+If/+8v4b++9LdYtqobe/ZU8Aef3MqapJgP66RXq7LMdCSKqy7ZgG/84GGWobkv1TmEv/zMp/CRD38EhXoTpy/YgLf+ygW47/FNWDV/MfZiDBMDkzh0eAgjI6MolCn5ihHmy6SUuHryVC/XVJvIY1R5+h6GVG48HrPjVEcd6VQHUolOjI9mse3Bw9DbW2VvSQ773DnWiKyLsG66U5EZOs+elI11oNlg8c+nm8OmLxguyyhIG+RlN1yD6258JfoX9aNUKWL3zp3Y+th29K7vxGR5CN//59tRK9VRqzbY8EFuMbrZDdz03htxy/e+i554As1omYwg+PRWi2AMK1b348rzzkD+8F7Uytvx8AN1fP7zeUzSY7Kq0K4KBAicC9YjERzHd+7czcAwtWPd1iv/1h/9Avbt3o94KoGBsVFs2b4d44cLKI1WENTao1KLIBagmUyep3+Lc90+SZLYPNS2a7r3Dhr9nX2dWLmiHwcPDGP7w/tZt6nGPOaI4NH0te5U9FyAR3n5kqf9WKTW07lrRZM67HkLFvbjwx/9MBYvX4LHHnkUX/6PL2HLw49DX+4zA7oVx9VvugQnX7QCf/Ub/4BQLcoclLdaX+/SKeJ/fvoj+OTvfJp6qo5bbvsEHnrk35Hu0mt9aXgfmMSD9w9hIltD7/wITj3lTLziFddTOoXw7rf/PibHS2yFLrzz5utw6NAd+MGDQ7jwmguw8owFGMtNYtumB3F43wQKtMEapQZuuOZcfOWL97P+qpsbZHT32r6J2tuhnVw7uxFsSRYPRfL4KIX1rdWVVIMam3rk3l2AfYfs2CPeXajtzuYCjy63N4J/I88GaHowj3mxzf7wL/6YLnAn/vYvP4uH7rmfqktjthTXNJj1LFcNZZaUQLingV/7o/fh0x/4E9ib2+xdONxkkLbqePCx+/C9b/0nhrbci/WrS0gmB7Bi1dnkbRqV/D4sWXka/vu792DtmWvwT1/8TxzYk0c4HsFJZ5+KA/vD+OEtD+CG116M5es6MVxo4fFHdmP/3t1IB3vwpquuxZ985l959yGsWroEPeEo7tu9neVHVVOGl1lvVqmtJY9Oqnt7W86koD6iyzaav6Ib3fOT2HzXsfle51ngUQ+YDQ6KTOthOm6/2acGHsHOknoHsgGa0TpOOXsDfuN//hb+6A8+jUfv28hr9DZsATntDBtz0TGJBrrNMkWa+O3/8z/xh7/xB2gN0kuh2NKKQ/v6YLOKb333X/D4Q/+BrsgIbYxDNIAjWLTwFUBpCQ5sfAwT+7egRRvo4KF9OPnSBeg7rRf7qwk8uGcC0f4ORCMpbN68A4cGd2Jgdx0V8itYD9M4Xo5FfRnc/uDDCMaBd/zS9dh86E7MW5vE+EABHc0kbv/+CMaGaLjX5T25Ue5nRt49++l5b119KXR39mD3jn0ubIr8uKJnWt6zI09e+jR3T3Ae1uxrsyssvfzETfaMEcW7ielgE69746vxczf/LG5+/c9h072bGE3AsUjcCMoW1YAOrQg9DUWqB1HNVqTB2MOpjgiYP/jMn+Cb37kD37v1+0iGJtEdryI7Oo5052noX/1WdPRdgaYcsUIJ8wmExvAoRndP4tEf7sfW/TXspdQqZloY2PQA+mg3ZXdreWkDl114Mrp6OlhuCwuX9WB/fhPOv3Ehrvu5EFYuSyHT0cT+wXGEu0LoXjWMt7xvHq56zULyU0PfUmHqWO3Mfao0ddOOqMImhos2dRKSNzmD/Lht8V9g4l0GZ30+wKf2yqohnqwxjnQTSifQBG298Vt/8c2Yv3gBfv8j/5vNnID7oJvSKl773s/PO6f0W7BiHvbuOYjKeBm//KsfxNvf+R50xYvYt+M7OLDzFhzeuwer11yErmVXYl+2i957FMN7t2H5gvmI9vbiYKKB7pefhfTVF+Gh4QM0xh/GkmgV80plbFi0EKMjgyhU6XkRUCOlcaxcvRhLlyxFZWIYZzRXI79pIRatWYJquIDb7h6kjbYYycwwqsihp7+AdacuxKYH9VVAtZ1f/2dDrs3HxrM44+xTMHBIKyVd2LFAs+E8BymKv7VXXI0jmeBvR6cQJc45l5yDnnk9+Os/+StmRfVlRoKft0SPn097foojkzKIbY9tQyxBeyDYwBte9xYCJ4fvfOPDGNz3DQwd3I61J12AUO969C+7AGnNnrfGsO6i8zCypB9bF3YgdO46TOQHcP9/fg6rl0TRSpWQixRRp4vcrNK2qk8gQOz09MRx8imrMTo2jAcfvJ32Uwp7Hh9FrJ7F8M4B3PFvu9EajuD7/72N9tRyNCg561SryXnDWLAm6ar9nJDunW1Ol31Mb3I1PPKft+DfzAldN8/jhSeW2m7zzCZVyquokZh6lOhzksZLqoimYvj9P/kDfOi9H+A900PSxJLlr03HPmB8IPmk67R76HJ3L00gMj+IgXtHcOBwEXfc/mcY2vWfyI3nsGb9mSiFO3Hq2a9FJnUy7rjnFhQbI8jT3R/ODmF072akaM+Eh/Ko0L2PnZPBYwO7EGqkMD5WxQWUTqesPQV3bR7FnfftwvatY3j5tesQyNaxf4y9P74PCxPLMW9oEnt2NbD+6lPwjcfvQl9PFNfelKTtRQMcKXz17yZQPKR78Bel6niuzuXft0iqjnE8b8sRu4vGhaTukwEsWdWBVDyGeX0LkcjoW190Jmp1eyhyMlvEwL5xjAxnUcsrDyY3O1X5utVJzwfxDo4EHp+x2kSKNlcjHJ1C9EhakTL++K/+CB9834cJGto3tFmOntds8EjyxNBMFrHhslOx5QePYWgkj+987w9QGLuHqqMXydRiLO45mRJuKYK983HLfT/A8MgBHD6wCa+/5lI0Dj1KW+cbGB9u4fXv/h/42+//Mw4VR9FN1VZjO1+8aAMWJ1dg5XmX4tqX/TZi3XW89u2duHTBa7DnTw+gno7jjvAmjCUOYlV6PWIDE7hr1yF7U/zyUxOYt6xE+yqAwqEubP2JnuJwY1dPZYjP3SH35mmyvVDAotX9uOr6szFvYRwH909g7+h2HHp8HBPjFVTKzFcrK0laKRmLB5HpTNMWS2P+/Hk0K4N4ZONWjBwomVDSu4rsnQDPMR3F5hGp17TTkzfENDnQqfekO5O2NGLb47voBSmP9nz8YxffUft1F66nHjQZuub8xYgR77/w87+I886+CANkYjy1ConkeuzcUcBYLYCHdmzBPXffjSvPPw+vvOwiNAoDqFIt7Tw8jnf91sdw746HsfngZlTrTfSmaFBnmjhp5QbEMY/mygJ86ct34JqbepFenENX4jR8fesPEFjJeK0YQofixP4EylGCP9vEKD3HbLGGJcuSiEVq6OrswKEDOdinTuVBTt3LtHc6tSLA7o3HcuOoileeOh83v/+VuOJVp6HeKuHWbz+AH3/7MWy6Zw/tq7V4/M59qE7SgSgE0CpTepcJimIYFYblhqsY3p/Fnu2DOHBwEPMXdeLci9cil68gny/NbNLniJ5H8IjYTMEWfuUD78c//s0/ollXz5pNkkB+vtqrQdvL8UCowcBADaddvRxXXnQqTllzFjpSq7Fq6Xm0g5ZgQC+17Ajhxz/+Ni4991yctHw1yjQ09Rb5aov2TCKDtadfg4O5Edzx0JfYwYsoF1pY3NdCsieClStOwrol5+B9/+MPMJEt4LJXR1FpTKKncTLjbsVo7yhWdi5FfVccW3fT9lqdxmRfHEGZOOEqli0LI5Jge0VjWLqhD6FYBelkBLnJimkjaRGNXZlECuipDQW2kCF6f+b91+DNv/A65As1fPnz38OP/nMTdm8aQy1Xo1qlv5oA0pkYRg/QJrPW0PCFsxH1bg97wZW1I6+2IpSAQUwMlrBzy2H093fhrLNPo6o98PTZ9yT0PIMnSBVex83veDu+8bVv8lz2j8jPR/vZeaqBFcvfBDh9WCVkrzU55+UXYNv9j2N+xxJsOP1sZAMN3Ln5Xtx3/39h8vD9uOLsk5CmW1umyz7BbXhkyL6i02qOIFBJ4w8+/TvI9Oco5qN6oRg9sRTKGoos1nFwaxZ3/PhxdPYnsXR9Hh2JBAKT85HLDOGR+/K0N5biB8N3Y4ISJVKtoJCsIh4PoLs7gJ5eMi9Uw2ipjmqzSklUoZtfw1mX9GNej6ZaashPeh81iTZw8csuxK/+9tuxbP1ifONzt+Pr//Id7Hh0F6UJgUAppMrpPQJ6M/bZl5+Exx7cTvNF7eEA6JZ6aIBS+3Zy6tKu0OaZoD24f+8BXH3Nhdi1kwAymp3mmdFsdDzH5ICxe/dOBENR9ri6La1QuPvs41xgVC+S+649N0qbCD21Ft0gzQlNjORw8OAYPvXZT+G+XRtx6/fZ6Hd+G9ef3IcNZCYmD2Js9H6Uq5vZkw/Yir89e4LoWTwPE0MVdHSnqZoimKREQKOGejmJiUIduwf2IJBoIl9t4jVvW0uARW2JxYHRAaxcvAD1iSYO7T8Maj+EOpqY6CWopZVCYnYHxoaiiIb6kKXxXS9V0ZmOotxoYifd/7HUPoTXlHD6q9bi9/7yf+KTf/q7vI8CPviO/42//ti/YmD3IDNyYLDPgeu2CRItTwklGpRoBMzUd3XVNiK/4z2xDRUiOWSrE5ifnjy59ft344wzaRMKe88RPQl4jlzBp0YO4eNjWgZRxwc++EF84k//BNlalVKE18yzcI02TQrTOh1JHMVJo9bM0Oto4V0feQeuvf5qxJf04Tc+8Tv44X/+K8pb78CS4QN45O//HftvfZjnuxHdtxOh8jAi8Sz6MyVEmoMY2VnFHT/5MfppC5T0gVs2qJ7v0mJ5vX06GCBAW0Xc+LpTkGs+RlBV7N2D5WwDBXo0q1avxoFDQ2gQ+y2qqnqwZsMOoXgE4TTThvtx1z16o1kcvd1RDE2Uka8lCMYYTjnzEnzoI7+B/pVd+MP/8yl88tOfwuaHNhF3ca//+G3g2tmOaOnW2dlueOsluOe7j3grKp95Xw8GE+hZlECDZfrlPFt6kto4/E5vT5d0w/IGCAR2p09+8hN468/8jIXZGwzsuqrQXg1JJn0jmO4o7YLTz0rj+jfNw5995XwsP/NR2iPb8Lsf/yi2fvtubCgHcNbyxTiHOn3RkkWIUOSPPboN2755O05bcipecdmN6GslkGoMoTY0gV/8mavp7koCalkrDc9Wk3ZJEt2pGFVbCpO0jbYO78WBgRqSwWVY2LsEE2Nle3Kjt2ehvV5F43+xJMFNZHV1ZChh0pSqTeynkRoLd6FK175WjdCNjuNlV70GN7/57dj7yFb87R/+Ie2YB1leE/FlwPpLeihXK2jZmE17+wbMJmqF67j81Rfg7ls3s638FYmSxk+f5HFpRUz3QpXlmw7Pntq59hyRquZv2gXsq3uBeBif+9y/I02DslakelHRFkX/2htFvYIyOlTAJz71S/hf/+P1eP0VC9HatxmNfSFcOO8q3P8fn8UZnVsJsSzWn3410stPRSEdprscQqF4kL2+imoohce3H6Z5MQ+ZegxLkvNxYMt2vO66m5CIygZqIRwiaBLz8aO7q9i4P4/vbt+EoVQR2wei+PYdg9gzVsNQpciGpzFMFTU+yftgPwhRVembFrnxEcTJ/PxEy5ZoDA+MI97sQZrouPKSV+Lu23+E73/jy0hkCliwPIT5S4NYsiaKpYvjWLUqgqS+SdfWJzXJ6n/BYt25yzBZHMXwPn9x2tPpvGLrLNbSqC83vXdSe6x5tsRsjjZI+ExoplINs66nnUs3es9O7Ns5ThUgldHE+9/zbnzrW1+zr/BROSgmVQcbj0InQMPw/37z/eiJTGLkNkqCQwfpcSzHaTfegHvv+Ecsy9CLIvN6+i7D0rNehezwLmz58ddo7wwhNziMw5UQ4iedzrwiCBYmURzOojRcxAUXnIPy8ji+tenbGK+UaVADP3vDpdjB6xv3b0UsmkZnhvBtxpCkhIq0KogHqNYigwi3Oil1OlEOZFnPhI2b1GQAEeytcIgg7WAnqaNrHr0we/VvFsVylqqLNkdOy2Jpv4Tj9l6hSKCAQKkPt32FRjyByRjGTy3c18OTPcszOPXMk3Dbf91hUueZS/2QrZ7U40Vv++Dl+PaX78PIftp6dbH8meQ5k54H8LRTCJEQPYZwBR/8rQ/j7T/7HiRSXSjmK+zJEZx9+kkoTepLVVpxSO+nlcdbfv0arFkXwnD2ICqHRmn8ltGXXogr3/p2HHrwB4iPbMO3fzKG17z6dMzLBNE7/2JiZjMOPHoLauMNZAshPHYwiW8+QHXDX8884JJr56MwmMVNr3wFssk6hlrbCYQAjWlaO9khFOtNlBrjaBR6CJwxHB6li8021jdK+UeNGyLIGb+g1YA1qhoa3IUK+hamkS8Wsai3E9dc+HJ85fNfQYISUM+X9dDuQVSvxNNbzRrIRJP29GqpXsAD32ph5wNFNn6njRlpkX1L1ne4gQVrO7Fm5Qrc+YOH6XI/cyZrOkdGd4N1eNN7rkMhO4BvfeERWzT5XABH9LxLHltOQd3+0U99DL9w8zvZ0xK4776NWH/SejZ0FBtWrEGUrms8E8aHP/4mDBQept0wgq99fje+8OnPIDeZADUOfvDwd3HH7d9FX2cEm7a3cPKS9Sgd2kepthSL+/Iojx3EwHAJe8bTGCj34ZxrL8TK9R2UCllMNCqojmdRntiPerSO8ngeAwMjZGQdr7ziTLqwO+0NrOHiBai0DmPj3r3YfaCOeKc+102nt1XC4mVdGD5UQDlfRpAucDjeoMqL4rU3vgUbb3sID97+GO9Uqxpp6ObEnCpWnrIIB1lmsi+DZCuEzlgYy9d1obu/gFRsEb75pS0Y2luyqRo9EbJww0KWMx/3f+chpmc72ki87109dQoFY2gQJV3LE3jPr78ZD959H773H5so2bTaUQNTRRfxWdLzDh69R2f+4vm49e7b8Q//9A+4+a3vpokTxn3334/1p6xCb18UH//kr2Pd6SswWroFjXIQf/vRx/GxD/4sLl1zCsaY9u57v4cz6AJHGjtxX2AI9w2OAZUFCKciKNAY/t1f+Z9UFZMIdnUg26xheGIY+w8fwt6HhrH17q024qrPJr3xLadjyWlx3M+yT99wCh7a9ChedjnBs20v1m84CV/81204+bwkFp7Wi69+83HsO6iFaDRyKD0WrglhfLSBnlgaB7fmqA6AX37vL+Ivfv+fECwmaLtQetKumL9CDxmmsWd3FqtOWoZdg3vZg2hfjUVRPKTHhQTGME69qBunnjUP1UoHvvp/78DK05eY57f5vh3sYHEmcU+zulWGT09SdPTF8Jb3vRqR7hD+7c++hvwBStCGxn6SzE/AeaaqcCY9z2rLTe5dfe3L8Yk//n38y3/8O97zrncS+EmCpIG7N/434l2TdEn34tO/9xVce90Z+D9/fguuu/wM/O47X48huqe333U71iOOyBDtmfAEtlXHcH8wiStf+QacedZpqDfLGDt4GOWRMaqZMH77z/4CtWwLkWqQNglvUKqJDSV/pXNhFGtOlnVVw4JUBzo6ejCeL6JSTOMH39qOeQu7ceMb1iPSeRgtqttYcCn+7e83ItxbR/fJAWzfWUQ6nEb2UAmnr1uHh+56HJFKxJ6lT3dEEepqIpwJoTzZQJ4ufjBN24uqtRZpYGGmD3tv9ZdUqMnZNtEmrnnNKUgtauHu2w5hYBMN2oaGKPxJ1ScjdVSpfBnBLfQu7cTPvftNlIoEzd99AYPbJghCLdPV7+lLsCej5xk8NNgIHqmov/uX/4tmJIIPvO8X8Dd//XkTq/tH7kMj+0P0sxZpttl//WgQf/jH38FtX/tlVPIB/ITu9ejOx7Fn2z50L1uG6266iUbyfOytUO0cHsT2Tfdj470P4hdffx0i2UE00gvwsc9/yd5mminEUNqXQ412ypJF3ejo6Ue2PIqFS1p0o8fR3aElGx24485D1g/jkSSWzKfaWF3FZHC/tUqmPh8P3jqB5VekMZGZwOHhJuqTIfQNBrFitIlmKYTzz74AZy+iy75qCXI9cURX9uN3//wfcYhgrzUrWLK0DweLQ0jHYhh/kCpKr/0w8JCiQZx63gaMF3bjhpdfg7//k28SCwKEpMKR2aIcVGfzUXnSs7gD7/v191CKlfDZv/g/mBzQiKJ7DbCL3bYo7zkk5vx8gkdEkU3XeOPm7XShJxGlaP/Lv/lzvPf9v4B9e7fgdNozjeGHUC1uxnAug+FmBof2P4Lu9Zfh7//ze7j5LW/DynVrsO/wAPZs34vb774FO/dtRzhBz6xWx/qlJ6MjGsX8QBnXvPxG/Pqf/THy9DCWDsfwyevfja758zEZK6JK+yRGNVeusveHI6gF9K6xGILhbnpJZWzbuhkD9OoOj29CvbuKRqWKaLkHD/9oEr1nRFFZXEB8D3B5bQleE1qAdZFOUwCx/gUY7KNl0pXBRF8araX9dGbCuPO+e/BvX/wiVqxegW3DOxChF1nfQaN7QsPHZH2oiTMuXIfHNtJ4L0WRSLbwqtdchS/9x3dthPlopI/1BgINtkEIv/LhX+Y9AH/xR59FOUuJ1dIYmWZln3uwzKYnAY9Q++ywJcmjTzr+4Cf3oFInw6MhTFR3YNMjd+C1L3srmsUxHBr+JmKhInY8cghf/sFdaAQW4Oc/9hso5Eax+/Fd+OZ3voaDg/sQjLOV6PLG9BqWaAC1Oi2SRhT5QhHnrFmLTDOIIo3jfhrOHzvzdWhRMtQ3rKLHQYnRHcNwYRTZ3EE2egbBGD2q+gRCUTKC6q4WLGBkQktYw8jns/jeD28jD7pxYHMAE4ExdJ0GvDNzHm7Ym0F1aJSt0kJozTJMUEUkly/ESL2M+oJelpNBicZ0hXbOn//9v6EcbmLf6E4E4k00dgZpe9H2iASwbNVi7N1yAMGm3gTClmanuuyqs/DD7288InjkPQkUMq4vvvY8vOZ1N+CP/vDPMLInTyNZyy5oI02tB/LpySXZM6WjgEeFSjg+Vf17NAoiGkvi0W1bKcojKKZH8Y0v/Q22bxzGW268AZ/79t9g29BDqJdqeMd7fhvhdBI/+smP8Z3vfMuMRt245nxohpDptGFo/OkLw3qArsl9oEozUPNJzThSpQD+acN1WJhMoTZvHjqWLMNwdRIHysPoXNKHAl1lTYSWCjlEkjHUY2z0VJCuN72v0riNS0WTERwaHcFj9wwSPCXszA/jZhrWr55MI0o7IhCsY8G6U1inAMaWZlCM0KLoSiOXJAjDIYR7UpisjOKRvYO4/ZF7sWNgF4LVMNVoDYlw3J41y9H7k95R93RGdBzrTktj754RVHIzWSK32xwvblHaUf/jIzez823Dt798OwJ0PlqGtuceHE9GRMiRZtXttkjPRaXUtZr4q7/4MxsA7FsaRYEq7HP/9DWK93vxk1seRCTQiY/80cfx6OaHsHf/Lvz3d7/BVHUyCEgmEqjSKNVj5FqLrx6odxzo26Q1Ai7coFGqeU4ayM1CA9en12B+qheTtH20iKtO7zQYbLLMcfKpiVDKfaagMZxFY2AMyUyKRvwogpSMjVoUtcYgioGdSHYFMDJaQ0c1g0+efT1CuwdRpWpqRsjM7m6MDI0h0tuBZm8nCjRYwx0pSjUCozaGIu2qHQf24bGd7DBUUWF2mmCN9SzXUM6xQ9o6Z03FqG3UxjW89wOvwG3fflwhXqu7I3tChPW+7HWn4safux7/9KdfxKb7qLp1XUt5fVa9wMRiZ0seoViVfq5r5DVHKIXXvvNifPVfvkuJkUQ83cCCBf04+6IzMREdw+OHNqKrt4vu9RCZyVT0PoqlCtMRSrRxJJX1gidKblSrPGd1qcHQ0pOjNEaTky38v6veiR4CQiqzUCohtXQesrRQRsMlFGoFgFIq3teBQrWEDrrHoNobnBxEZEkHAp0x2mJ3YrS1C5FIB5KNlXh51+sx8rUfonteJ7LBImqHJ9CzYjX6y3EcKoyhuWE5ahl6W/0dGK/kUAnXUQ8X8cf/8AUcyI+C2hXpEm2iPd67f9S0FCWa/NWSlXhXEB/++MX40r9tpOom4Fkv8UDzZy2C/pQrV+DySy/Cvbc+hAd+9Di7jt6a/9x7T0+XiBIx1cePv38+jC3lzcZo1JHIsPUoKQINej6TVezesR+Ll6/Aptt2IJ1JYjg/jnxdK/TqKLGnqprRSBzxWNzGjfTibnswTs95MVtN+jWqNdoPNfzRL7wPy+pRMoQeUquMzkwHMFRCc18WHUN1LIr1UvIkURyZQFcshSbVTI1qcv3qc5HbM4jQ2BBWLjoPkdxKdNVWY0l8CZqH9iBz1ipsSxHE3SmTNswRiXQKjbECOgJxuvtl5HN5jFG61ar6zHcL+/eOo1kPIlwLY2I/1aTJCiJJ0/Jabhqo4qobluIdv7YWf/Gpu7FlIw11PaNOOynMTnX+tetw869fjnC5ir/9X1/Agz/ewvsOHRPAEUnucadNEscHjSTPc0WynUTKkw3J89HhvEnsQKhMqSsjGHh8yxa2Zx25vRVU6BIHKEU0/xvSt6wogvKFPD2lionwjq4UQsSOnjq1184Z5gPorESwuEADmj35oTtuRZRiaV8xi2GxWvMMg3mUHjmMpc1uZKJdKOWp8qpkZyuGIo3N9SedhuwYJdRwDjdELsVDf/kQTl1wBUZjHaiyzCiZGO5IorQkBcIbhwmmJAGdLhC4VF1hSRPWqRUpuE9ddjQpvXhboYw1rV79ohEnBEs4m+7/zR84GROVLP76448jO1xFsrtBKZPAG959Ka696RTs3rkL//LHt+PhHx8yCWtvZXse1iI/UxJn57B5xI3nCkDKx5do7qxQn0QkHkRpnJJI30qnPTC4bwAbzl9uBvHogVGkA7RrKBX0TRv1Nv8TTPbycEoYPTmQSsWQpj1UozGkvviaZefhgtR8e5t8z6J+YF4XRgiaMMsKJ4L21g0qN5S3HUSK9kekk7ZOBw3d4UkyBejp7MXYIMtupFD//HY8SA/vpEtPQlX6M0ygamFVJIzxRgFNojeZ7MC8dDdGDw0juZCe2eQQJkO0kdIRPLj5cTxycADRDD1CgqU0qM8iBHDG1XHc8NaTMVks4K4fjyCdXILTL+/B6RcsRUd3EntpkD9w607seGgIhTG2llnK0+13LNERwCMWq9LPBc0EDxDHJA3Va998MXY8eNA8J5FAcXD3ANacstbaK8GGjKS0pkcLMbVYSytaCB+5pFRXmg+qVukSE0ixONVULIErF67FSX1LKGAm6DmV0EUXupEMoRrRB9/oYWnlIC3uCD2eYKmOyX3D6AkkkKL00De2qpQsqxatRteOKgY378dIooyVl52KiTrtJgJtcoyuPo/l5sdSHUh0dSEWimHssd2gyYWDZdo/NJgzNNb/67t3YiCvWdUyyodDOOP8FK56VYbGeQB7do8gP0bVNlnD4YOHsPXOMWx5YBgHtoyiMk47Tk1iTaZ/rn2ORToCeASc5wk8WuJAq3fduf3YvukgYrQH5PkIMMF6DAc37ScoCIwW1UmeUqamGW1WsxaBPnAssa/Hjb3MoDXl+ta6bJ5T+1dgxbyF6JjXaypkZHQIKUqfPKoYpWGrF3DrKdJmM0TQ0WYJ0Y5iWeXCJKIdcWR6emwcJn7HQdyR34ruDQuRWr0UDb2ImbqxWSsT0BG620QKba58hWorlMCiagzVUg5jERrier0dJd3/+/otBFIdl5+/GOdfGMfBnRX8+FtZ2jUlgqSM4X1UxWOUZAXmPbWoR4/dqK2o68yMEMkjOzYBdBS1daRNYHg6pDQ+iell5hBgT9uHn//Vl+GBe3bQUw2Zzyflo/c9V3NlzOvsQYyGbJiqK0JGNQkQ6SYNkHXQaE1IotSr9j5l66lk8MDew7j+4quRb+QxGqWEYDnZA+Po6tELt1uIZ9JotGqoFCZQqZRZFoHJcmWJxXrjyE3sR9dgE4e3bMee4b1In7sakR6532FUCwU0KAUbUbrbLC9N0KhcOkOI0ubJHRjEcLyJTHcGg9lBVCIDuPqaDXjo7gH86L9GMXK4SYlJUNi4lVpF4NDWDgydq7184Ijarx9b9HSR8BwQJQd7lhaXf+Hvb8WNb78IrVidjlOal6SWdDWGw9sGMTA8iFx0AtUOyo7OEsILiJHOBsqNLMr1At38EBIdYfZ29gE6MIfpHnedvpLGLEFIF7zSQf9mXgL7H9mMeSUa2pQ0sb4eBFf0I7B6Phqre1BZwW1eH0GRRJxbITuGHNXPoXIey88+BS1NbNZp2JOhssH0XueQVkOyntFkjFKsbqPIgbFJLMkHaUB3YmxsE8rjIfz9pzZi72O8ZXvkRqDR4rEXocmfJzqC5DkaPdubd9JLi8/18dltm/fhZ997KbKVXWCHZUeLoxmsYf5pHUivLaMSraAeIOOitHkilB5xGtIGMlWdvTnUJBDJWlarpSczeHDO6WfT8B1GMwqU6MEFqEZqpTwGd+xCjS56ohbH/FQ3OsJJdMaStKdCSC/owo7sPlNRe0Z348FyGae96iJKppwNUjZqbllDWC8Dr1AaaMiAqjJC2ykZod00OYFCgW76kg7sqR5CpGsBHts0ggaloJ6lmilNjg96EcAjMewApC3UiOGRew/S+0rgppvPhcbsIsu4rW/ZWE+cvV0DOVptV6/R1aXP2mq6NTGJuCSArnk50pjeu3Mvrr7oSsxPdmIyP0oJRKM63UKug1JhUQ/LobdFN3q0MIyDozSKuZ8oFzFZK9CeIYhos2ROW4yL3/haBLuilCCHEI5E2VBUggRMjXWJxlI00hO8FYK5qnUyYXQT3IeHdqGxOIOJ5gTSvTncd9cA4i16biZxRLpn1fT4oGcAHtktvsGq5E+3MZRGJDGuhicYKIVKuSYevm830qcwx+4KCrU8KuzVMoa1LicRo1FaJPBkvHLTOE+lUWHPbtEVD9P7ClI6NFCsVXDTta9CoVRBhR5WLZtFiB5ZuTyOcrBMV7qCajqAAD2lOA3krvn9WL18Kfbv24Z0rAMjEwUs6F/JNAHEuxL2fdMqXfNQTDXVqkg97aklswEzlqOJtNlmrfm9mL9mBUpbSpg/mUAnpeHa2Fq8rH85EtUq9tOg1sIIv+WOB3qW4Hk2Pcml1UeRjC2UIAvPn49wbwCTpYJ9QERrXwQcTcxXCQz1/AglkbnsdK0lcaQNopRC0VbSpFij3MKeLftx5qmnEVA1RGmPVApZ1HNZ9FO9xOq0kaJ9CNOLqxBYRerKfYOPotkdwcr16zA+MYF4dweKgSJaKffkB6hGq+UKy6a0of0SpW2UTGaYdxxR+uh1AqtFjyn32A6cVulHX30R+ooRnBGdj5X5EPYe3IlHaKNVecvtrw99qdOLAB5fbSkPqgLaL5GOAFZdMh8jgVHkalrZ16IXEyFo2NM18cderhcdaLCwUq6z0lF0pDuZOmxv/pKEKmTLdJcriDHNwUOH8PNvegsmD+xHrpVHPcN4tHuKRFqd3lIoHUZmQQpD5UNo9gFDcbrUV1yNr/3XlxHpjGLJ6mXYO/g4upf2oZQvU7oVKe2aqNVKrEqdXjoBLBTweGJiBIP7D6LFa4PbN9PrGqVarGJwbAybRu/Cj/Ztwb/kRu2T3/Ion4s1CscKvUjgESktKdTAsiuW4HDosC1q0utAIq0oVRAwWaZBGg2hk0AJh6OUGAnkx6l2Sg1MjhNkvF7T4nFmE6XqovlsLxto0Mva+OBDuPyis1AnuuZFUmjQNU+l9O7BhJVcqBJ1Cfp16Q6ct+xsfOuf/gO9q/pRWxjDor4+3P3g97DqlLXIjuasquFwlTbUECVgHtncBPbu24Hs5Ag6OxLo61uKbGEExUwZhdXd+N8P/gg/zA7jzPdciu/li9i7l4Y0pWaDneDpt9exS88APLp5H0BPpSF8G8cnl14z3i0CZ9HlC5DDMJlMqVAmlyJBqgW64BE9Ftuw55xykyUyrYkSDVtNUYWoOppUE5pS6OiOUxJQd3ELU6Lo+2CpRBglSosf3X83li5faB9tqxZqrEkAFUqIaCpJg5eSrBnE4N4R7Nj5MDrXxhFI0vtKdqGnZyHGcocQy2SoBmWvU3W1aigxbZ1VjNNg7uzuwsKFC2kjjWLrrnsxb+l8FGnUZ+t5rDzpZKw75Qr84Z9/Djf9zOX48W30162pjh/giJ5hV1AyT3I8KbUX4burtHb1Grb+IFZe2eVmz2saNmPPLepDakAsHEG1rs8DMAcCLUOjtFAgJ8sRVKhK6F1TktAbIljSHZQ6NJ7DtHt+7R3/i3lk8Q9f+jTzrNgLl6IVgm2siUXd3TjztBVYvTSCenWCVejC/N7VaMbGka+OI0v7pH/+fCzqnYedux9AgYWfs+FSgncUk6ODJsVKFRrxFIu6q927d2E+48/rXkoDfdTGfCrVOsLBlZjXcyGN6RC+9s0v4b6fPIqsXgFznIHnGUgekZpO21MlNZpTV7RezACet6AXl73iQmy7dw+GN+Vx8bqr8I43vgu33fVDqp444uz1oVASwQrtk0gv+hKLsW7RKVQRizE8PoJgvIVmtIFYokXPqIVYrQ9/8vHPYe2yk/D7n/koCuFxNJI0uKkumjSOiUa65TlsOziEO+7Zj6UrV2DtutVIpBPYtmcPEplupNL9OOW0k3Hbj76MVCZCb6sLSxZQpR4eQDoVRrWStzdxhQn8YjmHDl7vI3gilGx7DmxEZ1+M0lHA7mfD9ulOcerJZyCTSWHTpi0El6+yjw9qFwtPgyR1ng54pgfI5ObO70+Zez4wOsFGzuD1r70eX/zS5zGp8ZxQAI/v345kRxq9nf2UEHTFw2HUqHbKuaqtLGxGKrjj0Vvwu3/4IbSCOZx90hX40K/8Eb0f4Od/5Tpkg4fRSLVQo0cWa8WQ3UdVxTrbK3jpQmucKNWIY/W8Hlx/1bnopleVTIcQiSRx9wM/xOKlGdpXEbTiXehPLWW5NNLrY6x9EePZEYyMTVDirEA4RqM9GMf9934XS1ZQ7VEcBlt9iATOQTy01tYfxaMx3lMT73/fB10DHEc0B3hm2yjPhKYlzZFIbneglcCq9Uux5fHHmaLJhpeN07KP5GuxV402hHpyKKovF0/SdkmgXqGRTJDpJWNaZM7LxCY9oHgO7/7tn8H2yUcoceqIUOq0sgFE8glMjtHP4p12UgLkJ2g30SMLElhhqrNli7pw3SWrWd0JGuxaalHB8mWraRN12MsMBPxkq4vp8lSnZSQTAaquEtVlkGU3sX/3HnQtiCKZqtKYL6ErtQ7h+qUEkJNI0ajWLMdx8OBBfPrTn+Z9B6j2pjvTS5nmMFzE9KNtzw1pHTJNYDz88MMEQ81UmRpWmyZDBesmGzlJFaYFUPoOQ5Qg0ntxQnGCIkRZQnsmaTKlik999ndwoLoTtahb96w1zS0yWEtYAyG65/STi5WivUWUGdOlTyJAxu45NEppshQL51+MRQtOoq2ygrbQYtSKsqHCGD1Uocq5F5lkmnVJo1yil8c86+UCwV7GsiUL0RHvp0qjoab3v9X0Mm/aVKyEviKoG5G6Wr58ORYvXuxu/jihOcAjqXG0bTaYZm9PhchMqqJ3vvNdZGqYPVNzPxKCvBJyk48a47FwubhkhEAlpzxBj0jjPRrToeAhqILYN74ZP9n634Ri1t58FSdAgmUaylSRYfb+AG0UCdQY3fgEjdgwkfqGG96E3/+dP6e9lML5511Pg/wCfPz3vo/77wth98Hd2L1vK/Yf2sFaUd1VzkJ2bDGKxQSKtSIN4SQy8SCSkTq6O2Lo78ugMFZFf/dpSMXWs+5xSkvN2EsNa1rDAejDH/7wcSN1ROKYEPEcktSeD7IjkVONw8MD6Orrs9ha8BXQvBXtEoGj3rB3Z1AqUR0QKPF4EjWCqJQvUaXE7XNKVUqQUGcI5792NRrzxhAl2Jp6koJiJ9wIUzrYjBTVC6UP7SEt40wwTnUSePdrPoi1yy/AZGmY3lU/JsbG8dFPfAD5ShbNLPsUGR+i5GoUm/jd//3bWDTvJJSKe1BtbcbkxH3IJOhxMU4s2Y2DgzsoFVeiM34+bbRlLCvoABSmlAymKSXd98Y09/aJT3wCQ0N67PilT3NInmdL6llPJoEUp0HPqc+kh0ZeNYpM05i91FWJnZXMpvNepeveon0iacJ9nJKkkMsRJCGTXvtGtiOQpIfDIitl2UwCTgixkL6fXkG1RpuJTNPKwzjVnuaXpALXrj4FPekeLOtfh00PbsbWnY+i3lmiKmNGnVRBGdZQHxbk3qYj4gkkY73oDF+ClYtuwlgujl0Dh3FwZAjl5iJkUpciET+NeRMsmragwU3ZZMa+/yBetVrFG9/4Rjs+Huh5AM9TI30RuZ0EFpuKIFXYyDWKd21SW3EyTl/Jk/rSHFetRhuJ52FKqLvvvoNSiwY2PSjNtWo8r6HVgaUavR2tG6KaIuD0kiOpET3wVafBu3zpcqRox+gzSOdfcim27t+IRE+Y7jnRoid29bJKemaBSBCplF4dFzbQRWi0BwIbsGz+u3Dq6o9z/x6snf9+xIJrrK6ycwQYgScac6+wE3ikriR9li1bZvd4PNCLBh6/Nwo0MpZ1KvAotErvqcZNjW0XGFqgAat3CAYIhlhSa45LCNM17qQ7XS/z+gTjVQmUOk3xVgSTWRq1ZFgowvha5yFNRImotdDLFq4B7V2W58qv0cMrViuYpCosBem+ETi0pymFgkh3pdBHtWYgDMcQk/dE6RSkZAtHegliSk8a+MEIJSM7RCCQIMhipqK0CTwiey0u6/PEx4FfuvSigccfMNPCcy0FbXAv9mqBuj1GzDAZmyUtF+VxTYuxGB5h79er12KJMNM0cPUV1xM4DSo8MqdGcDUpqcIJpAkYLROtUVIpD03B641d8sA+9D8+ToBlBCWqxbzNxP/sG3+ZkizK/GnkplgVgiGcDGPpyqWUIjFWjRJILxFkmiCN7Ch1rd6hEwtkCOgwVRWBFKIHF9Er+52BLDUlwNj9cJPEVNjxQi8aeESDg8MolmuokMHVUBO5hoxg2ifBmK3H0VSFFqvrkRXNbemR4xptGvs+JyKMR6WTD+Ha818NvVu5yfM6r42MT0DfINUr1GKSLpUW8wUBFsFNl/8CEpVeSjbaQ/UaPTIynOnmpajGWj0A8RHVakV6U5FUE+eedS7VZgcTtxBNygCSqNSiNC1Wp0veKplBrOGCEA2vaDDFDiGBKanjpI3qrmkLOQF6pv54oRcNPBLjv/7rv8pGZsNWqqhWaBPUgBJBU6K9ouMaOR6LJYwZIbrvGsHV0k+5z0E9cqzq09b500/9nXuJE5kXoZ2jdT5NIidO17xKO4l2M6J1qqDyEtx46TvIYI0gawE7GS4XPppCJV/FZz/x9+ip9sKGmYg6LXE977xLzdjWl5e1XFWP/cj2kjTUOWNSosiTklRzEtTfK542jVNJBQtIY2OjrgGOA3pR1dYXvvAFY3QuX7Q3iZZLbtWggFRjb9WH+bXsQvNhWj8sFVcpVwm2mjFHKqlaqWD0cBlveu2b0dUdYy+vI52MIUJDip6/5RGjJIsVO/Eff/2fCFWS9knIOO2SaEQDjDEbsdZ5qJDEX//Ov2JFxwYbI4qGIuhIddLGDrFeJVQ1b0UQytiP6EEtppaEC1Hq6Q2vtrFe2gs0LozSkPnrM95lpn9w44OuAY4DetHAI7tAvfUX3/FLiEUoBTSmQsb4PVeuu/VegkyM0GCiDFH1ctkOYob2ehl3jaBLCAjRio0g6zVv+rpOcZKKpdmB1171TnzuL+7E5OGISRwBtiIgNMPoSHfTKyI46bE1aGjnRyL4vff9NV5+6asR1yAjAVimqqmpPII2QqNZi9Bkb0nqqAklOQVk5y3K3qFpTjVp90ESaCQxBaKHNm50gccB6e69W3xq5HsPvlH4XNDBkTFbkqEXXYqzGhhU7zZjkwDq6OxkGKUNuaExHnksMpxlaEcoHfaPDOHvv/truG/nt1DPJtETXoZf/oWPY15mObqSXQQXoUHQVYr00CJhFMjMGMGoQcWw9BbVSi6v0ekAstksunsytE9oDFMFVkq0wyTtmDaVSBJIJVtLVCMYVD+BO0Bw6x05/ruEqrSx7Jrqz+u5/DjBVcXeffvw1S99xd30cUBPW/KIcdqeK+AIJJdddLG9xk3fIC2XS9ZTJVXk5cj9LZJhVTKCoorGrduknqS+8mRsLN3A1scewaLYanz6V/8df/lbX8X6rnMQnoyilpWKo03CfiJgSP2FCPxCoWD3IIkiiSCppvuKx+NUNVRHBEAhV6XR7l46LhtLo9/FQtl5dWo6SRciWB1JElFNonqLfOBoAb0efc7nC/jWN7/Fe3Cd73igF01t+dRgr9+1fQseeeABntXYb2WQCqBO/Nc1y06maOJRYNGy0yrDxL4qVUczUMPk5Dg+/M4/x2+97avoCp6F7ARBVSmh2CxgojDuLZant6TpC6bRmy0kcfSIcrFAe4sWtQBkoGWYXrwUlh1DD4kWDq9RsmgQkmc6dv3Gf+yZe9ZTdRagWkyrvHy33KmsKrZt22ZSy8YgjhN60cEjEgve+IYb6fXotfxkcjRuDBWAAlQviiF+CThqe6kKub56O0alAGTC87F83tn0uGjL5A4jROkSDweRCCURoktdJyMlHcLymJiPPD2tVJQqE6PrVImSEJVqhWVHyWC53QRtje58uch6OImr9+90dtCAppclG8fsNNapYV/QIagJPAcsZsEDgUaelgB0+49udxeOI3rxwUPGSA0FAxFcc8klSIYTNhXQpCFc1XPldUqGRoXqSWNAOiejJBUIEBnNuUIO+QKBVlUe7PWUEJNUSZM5qiXaJpqWEPcPHz6MGhmprUQVIvuGvhoBU6C0kLQhMLUUlpJFE7DjVHFyxetaakGAyLuqSDWxrgKjbByNcjdbFZOeDjzyBMvcqGarZV6vYmx0FD+67YdWh+ONNFDxDJahPrekhieCMDY+am7zmeecjaCWY7AXu0ve48mSPNx0rF6ua3VKH9nwDW86o8UeLztKx0qXn5xEOpWy+BaP8SUJAjLMacRK0sheGR8fR0dHh6kbSaEIDWsBQW8ik9QSMKyeJKVTXlVKKk2Z2MsWWFlJG5UraSM7RzbW9h3b8egjD1sexxsdE+DxSe/nu+/eu3H6madj/oJFlItRkwSazyoWy7a+R+M8ctvFQDFUKowpUaQ00V4vYCqR+QJRkRJIM+n6fLQhjZupr7DApdFqGtOMJyO6u7ubAKQsYp4ynkv0shRfC9IECgFHe22apBUWCoW8lamXVOoxaOWp9AJfPp+3tc8/+P4turXjko4Jm8eRA0E41ML7fulm7GCPlZGqIX7yy+wUs4EIJEkKVb1MILmFY1ruGTWJI6ZV6bkVCKZMKkMDWE8zMA3DIvSYBCTZUxqbMS+IdozP8ElKqYjW+3jnklACjT9sIKmia9orreLKTrLrlGi6JgkoiTMwcBjf+pa+q3r80gsOHvX8o4lw8oDUwtte90rcfsv3zIbRW0+1xELPouuxG7nHdTIqFo2gXMnTdqHxTLslGo+Z/aE3hcnW0XhRrVHD6OQEKq0q8rU84xFEtGXKdLk7khmkkrKx9ExYju4/JUZhAlmqz2gkQFC0aGPpma0GQR1Agvlqr0dvZM8IKAJupVmknyh7rILhsVEcOrAP3/ivrxP8uhmn6o5HesHVloCjHquePDe5xtYC+B/edid7cQXr1m4w17mqLwQS7hUao7JZmlRdsoHM86HdUcmXTApIvaUzGTK4YWuBDHQ0ru3xZdlMNKQ7ujIoa8qBebRqTYKzgpimHKj2IgRIsSSVR7tLNg3VmlYnSo1JVQk8UmdSnQ2pKpN0ebu2a9cufJ+gPx5tnNmkO5yza0hNSL+/0BQl82tk4MJl6/HWm3+ZBm8VGx96CDt3bUP/vF6ce96Z9i2K9WtW0x3Xoqu42S0akymSeVrGIemjBVlF2i0dqTQm5TnJTiHwZBDLENZjzAYcgiAV1aeEhA3nXof0hnAzqDXuRDuH+0gkaqpMAFSzCTgCVL6YQ7lYwQTLuPueu7Fj21a7jxOBjgieF4tk46xefwZe/TPvoCoJseOT2WW63VQ7Ze7zRW7ZCTQoSQ7t3WOGrd5sEWW6zq5OW/U3r78P/f396OnpQYQ2Ud+8eQRTEIlkzD1LFU8RCJQsVENqAalAgc3ZVaqFA5Gkm9RTkIGSXJJqAlSBqlPTGUNDA9i6dSu2bdtBCanvd55YdETwSOyqsWQcinTsexwiNbRPsyXUXFLLt3UU7pjkBtZCIRm8Olb8KPoWrcDb3vF+qia6yBrrqWuEtkxpIhe6oEfZbXZbafT9CL3cWzZQjczW6HAuN4lYgraPvCRuBYJLq6Nl4CpM8Rq0e+Sd6ckYfSc0QPXWkNSh+pHTrQVp2ssI1vSIGWJsJXvnM41vzeRrOauEkOweB7gTj44Inq9+9at4/etf750Bn/vc53DzzTdPgUnejZixatUqMixH72LAwv/4j//YHjERMNpJgOns7MQb3vB6xs/bseaXNFp7/rnn4Nc/+EEyKoHf/IO/wmSOgCGDYgRPpUYXnVJBPftVr7oe//2tb1nvjzAsr96uOyAg5W5r8M897hKyJRaTBFJEHYCAEWg1dyaJosX0JZZdoV2TSiQMSCG675oDkwpU1ZmjU1sa0iZ4/I6jDqD7LpVofFMqaS5O8fx2OZFoWnzMosHBQaxYscKYLqDoSQc1kM4lhVavXm0NuX37dnzyk5/0UgH/7//9P+/IAUabL3E0EPfP//x/8e1vfxvf+973DJD//u//igmqHfIDH/nEHyFb0Aq/Ku2Rsi0gj9H4XbZkkXk5Ml793h+jZxWnigoTYPK2tIY4EpehnKJXFKGNEkRvb7dJHVurw3qoDgKB3HmRxot0rG+qh8JR9M6bzzIT9mhPIp5GIpEym0ph6Y5OG3nWgnndvz0JyjSavNVkqsJ0rycSzXm3YvaOHTvwu7/7u9bYb3jDG4zxole96lW44oorbFBNYFLc73znO3btpJNOwn333Ydrr70Wb3/7241ZetTkIx/5iF0XSYrY+Agli9KGKQ26mNe/fOErKFYDWLt8Ic4/ax1VCj0r4kXxLrnkApx99lkEQRTXv+LliFJyLCAwLj7vLHpKVbz8iivxuhuux1tvugm1QgnnnnYGli9chFC9ide9+jWmsiRx3PJVIJlK0R7qRQ/LjVPyRAgOTXKOjWUpecD6xQ2gAnRcAEombVlsR1ePvdAyFNJTEXpLWcxtkTCSjOOD6EShI3YVPRor8Ei9jIyM2ACaSID50Ic+ZMcigeuLX/wi3v/+9xtoRBLjit/b22tM+9KXvjTVKyu8pkdrZMwqbZ0AK5NR9216FPN64zynbcL+XWYcjbNovGVkeBj33PUT5lWk2vo6mZ62N3L96Ic/wKWXXowuAkmLwEbGBuxdhXnaQjfeeAMNaA0SVjC/fz4SZLrA05nOIBGiTUT7Rgq7QxOdQZVYR6ZTUifMOtC+onEuj6zeoMFMaReNhmmMJ1gnAioZRixJY1sPnRHgEXprklwt3mKIEk+d4kSgOcEjpor5mky89dZbccstt5jkSbCXSpr867/+K0ZHR6caSXt5N9//wQ+s5y1atMhsII3QbtnyuKklpRNpaiBGNSiyOe5WCB09i8mgJD2YKstIsywClZLAJEathU2bd2De/CXYsXM/1Via8WpYv/40nHTyWbjzrvvx6KNb8dim7di/fwDpdBeBECDIvkPgd+PQoQHkeC+a59Icl4zgplRXsURGaxG76i81FCOoa6xfhIZ5ySSS7kudRfXVlIXmrLSYzNYl00jXGJI+vGbPdDG9jH9JIrXBiQAg3aGT5W2kG+/q6jJD2FdNeomRJJCMRZ0LYNr8+LKLBBBJHTWe4s1FauB0OkGG5lhwFC+78c0484JLkCuUEac6K1dKZIamHsqUChm66WQU85XHFU9EbTGWvl2upaZ6N7LGW4zh+Zy53lUawfosk+oRo5oraPWgt/xC9hIra3ZQQy9iYlmWnipId6LxIA0wUrPyWtXe0BHlidSlxoTkzUmdNW2QkAY6wa02ENhsbotxNL/VsrzdMtnjmY44wizm+dJCJMPSP/dB004+mPztSKR3DoppIfZgvU7/5971PuTKbHRiLULfuaFX4mrxFfOQlNJToxrcs6/eeC60cZquujb9ZGDLdpKPFNJamyrdZ0JEi8f0tlJ9YpKRnfTgoV49p0nRKjuGSIvENHsuA1rfNtd92iPOrKPNnREwmleTNFRn0tJXDRqW9BYz9T+G2+i11TnC9JpZd55ZexsebzSn2nompEZ6Kg3F5ldzm+i/7nWvJ0jZyI0AEia5lI8Y6ma/9RoW9WJt/OfGXSg9ZAvJhNI6Y5sV98AhqSZ7JUpvixiiYawnRalekvrQCKUX7Re58j7Ahb+IvlVK4KjUKIFTpTrS2p2Y7BhKUA0uav5Ks/QCp564oOtGu4wqmGDUiLYelI9EHaBUE13XU6QhglIvqzpe6TkDz1MlNbrYIGZcduVVNiaj5rV38vBIe3sOXbpDIQSRVKDvpYk7blZd0w2UFpQKCnfzZVJXdaoY2i7MV5LAB7QxVYBhfnoM2dKwrASN4AiBW6JhrTVEYnqp4N4fqHrJ0JeBr3QCh4YPlJnUnua4eMGMaYHRbB3+VCc3TOEAfby68C/aXaU7uslc18jSCGKC3ogqoMh+knoQQxwDCASCwAdUMqk3Ech+cuNIuqY9szAm88jONbajNLZATMcEh5NoBALVi96yofkqzXWl0ylbYyw7ScayXlQgUNnnAggaGcfyHEV6SkJ2k4Cu8SepOx8gMrwtD7ntGsJm/VXm8UiBRKLTOuURiTcu/S8DkS3mmKSDNpLdwRj+icdA15gKFwhEEv/taQmVqfj+r52cRUMAtWFc5yI/rn8uANkAIn+2us+A502D8CdbSHtdU1IqFUtndZA4PBIxmsqyco4UT1mZOLWzaVK1WVZ7W8ygOdIozlxt8VSonQdWX50yG7WLfw+qi/Y6N97wJ/Kv+1lYG/KncKs/21ePPqlW09xob5KjNeJTIa+yUyVo7zdQ+7UjkZ/Gj99OCtPWXvOj0Vx5/JSeS3pSTpjQERPUAT0AH40kXDTsYQLL+7XT1Lm0UTDsSXxnKjwT8juH5ePdjvJzA8R6tRh/rIscLN3HbOH3VEjzrtavJGDm2nSNWco2flZDPEwmc8lGFDxSvX3B/VTJ2kMOA/8kfPUz4a52sPVpT0IszrQ+f36bMoB5OmuAN+nCZpDi+g3yU/opHZ2eYPHMFhTtndQ0pLSeAOgBUkC0cHbOp9Xh1LkUX0720+lYSqO0SmMOugtzCzocHUmw6N5MiCoqk0pQmGUkR9z7TZEOmY06nzqr7vMJ+dJc1xpDPeXeTtbRZ8W1NuLPv2Z1oRXhlzMjusLaqvJMaMa9kNrrY2WrERRFbaFLvgry2uaIRGGu9pb1c3TyMxf5ZbenUYG6rr3CPek9VRnt/cr4lfTzmYv8NO3l+qQwbf5NPhnNlcdP6bmkJ3e12sjAOosCdLI12DLF86cqRHzBMxe1CxWffIHjkxdHwXrzk0j/Jfyslkqujt1GUx1Owbxugscvh7fgCwXfBVSGEjxK53dcHfvnmla3kUNe8q/PSVZJrxyRd67fXG3q12+K/D7FavnxpywR0pz5tBfHn4SrT1PxFUfJlLd/eXbZs+lFETx+Oj+fuchP016uT34e/k0+Gc2Vx0/puaRALJGR6LDfEzrIMyC/U87OyzqzR3KxdF3dXAOAmlqQxaLOodV8sgQUZhaUZ8lMpWaemkOysRvFkdXhXZpBhp25wTO7805N4LI4BfnjP4qn+9GfqqIIKtfcmKOQ0lneEpQSbL6Fpjr5AldjZh5NCQLRdDNZXaxOuqS0RyG1r9Wbaex+rCx3zWiu9KqKFeDqMIPa62HUVom2ayrVhev6ExKRXP4zK9B+7F9/tuQ3ll+XdlKYtvYGORrNlcdP6bmkGRaPwOcD8QmkWQDupOHb5MkTyF/xIKGgqR+zIng+Q/DoTezGXJbmFWdjEYonIcSfhJK6vcjGOHjNIC6Bw2sqRumtUurcHunIIGMHRwCPLLQjXVOF5rpBhavMtrLUJjNIefLyEwQPyd2Vc7X889kD3SIL9/KxqFamXZgmhemawrzbmBI8vKY28vmocB375YpURvteeVgbH5XaKvGMBI9X0anzdlL6ucKfDvmN5delnRSmbboNjk5z5fFTei4pEE90UEawkdXOhtvpn5HfuTwNPeVWeeSzWpt1sifDj/HfWTvmFrHsdtAruXukbja5eljHVCZK4xXXPhgrmoKMLyR8AaAOybx1D/WGe0WmBnPV0ZWvzc/T6nLPTnj3ayXMJLOyrHyXxiuFZTDN1MlTJSVwZfjCWWX6QsEv31xCBfl9Z+omnwIpC21WPS8fEcNMyPlkrHU/m8WcIiXwznXob6QnFzwvFKlhdJNtdZ0iv8J+4z0ZzZXHT+m5JLN41MzqkLYMzgOi6+BNp0VFngCazTrXMZSDI6WePjsKuVL5mxnb+shTEDyuVq6DasHODNK9aKfcvLwkKJwloRTOIpDA0uyXT3o60A0ka1bMpbMOONuymdEpSf51T/Co3Sx/javMEopGnhDUNbtXnksA++6WWYn86dxm1Pzidbn9+CmSayO3vFKkmTKNzcnK1DWr8ywBNNsCCmg2rKk6WXQfFRQ17RU6lgWPaA5ezElz5fFTei4pkE73sJXV0GRKyLqL/cwKYgcj1hzbjBdabEULgSe+VTLV6T2e+uz3yQeqT1ryKbId87Mp+lmCZvrMP/L3M3LipnNtM9PrARoTAsxXeU+l4oFiKsy5hDxhtKl1SqJZFp7O/ZJEOva7WjtJPpgwscjc63yWdTiDfOHjk8XjP4aZwFEGuqxqzG5Un/zrutZeKS9cFlS7i+Xz1cbGeP9TZYj8vUezl81OWVxWIN1oHYpmyJqjCR5dO9KNPBkpnZ/37PR+nq5ezx893/mfWPQEwSNXQ4fqE9YZra31Tx3CkaaQzeXyGGEd2Q4YZp3Jhc9F/hXF9+wOFzBFXgxPOOhnlgB7tvsJakrjctA2ozSvLtLYdiQBY9Fmpve6toWbEGC6GdZJm+DRChUBz2ZyGFerXp9Irj38ju2CGNaW5QyyjuzFE1k8CgMJfDtyCaeE0FykYK+as+Mo/REFD8u1ZRAqy0v/BJpdb6XTTv/1518/YQSP8j5SY/2Uni4F0pleh1nyzuSGdRoGCVw8moatoyewlyfWZ+2E/4UBDxumWZUXj5VOcXSszZnqs3PXNRfDFxpOqHkZktRppjq2kZ+jT34F/I6iUlSOO/froRgqxY/rk8tJYSTP/VCd5DY5uaSHbVy43YMaTeQJDP13ebtNrwz3p/unqE3oWN4moBjHE3YSGL6LK9fPWW2yMl1ZJlQZJqHkWscJlLbbmEFKqz+l8c/9NtWxf93cKxUxu48zWIHK3g55INlrVp4ClabdVTOymG30Uhc8oqPlr2vPd/nHDwWlYc2y4GZ9wbYjg0NsVpeY2ghmhTki89UBlJGXmeBiT+KxU8ktE+BdlxI9ESyuG3lgYjo3iza9Wfz2CkwX/pRJ9XBPCLIzNfXsDDOxaujICRi9McrcMQoFTf+7Tq9NdfBp7nayDkzSVb+zz0nM331P8ihxngNS/roXCScTULPIRI8JQ90h7UHdt/6UTnVT9Xj/jjPc2AxO6OgfOcy9d2VqOz7JGuIo20/pqVIg3SGLRwByIPO1n23sZOqk/gCsAOnW0PCKNJzF0b/pRhewhVWRAVCDOl5HFOnIT2GDrzrwA61TuwAJLCtVcSway5UQsiDG0YH1IT83R6q/BIofLJfC0XQc60zWAbm3+5HlYFfc5m63Tcla5ZjG27NOGny2epD0uLTqp0Il0FyoVz2PVAuF+2GWkzWky9PqbW2nVvPrrPi6Z6/cI5EutxVm98csfGEym5Sn6uvq7JVhdeGJglS8f+9tZPEkcRRnjnznJkVsb4mnQ+2VUR5+oX5rttNcYe30bOrxbGiOhvwpIZCR4BFQyRNzY7yfOoXO9RSu9prxcU/0usFlx0MvbhsprjqOH/4EKJjlQGI8qU4JMsWxAWFthi/3EILr/4yv6qlDc+/y0wE3XaJ1NtP1crWyvBhB0awsOxc54aogy8+ue3Wajd0pzKhSLrIJZ09AWAfXVWXGTT9VxcvNNZFHftYuJ7/LM77teab0Vk+PvOOnJHhm0VTuvuDRqSqgYxbo5+fHe9qCZ3Y7kUKz4k+feoU+I2qvjPJw9XY0RyWOSXo293/8UiCV6mq5DuQzcSYzpdXtsQCSvUiWJAAKtDblzHY1weSDoh0b7cROMBPw2jx3xoq0fy49LQz1Aw1iK42bQRPQdG360CczSDwhYILPOzZS3az+fqI5QMD4EqhKpfL0nq8Z5FlAds/cdP/+s1s2/c6fpbOOrrTuTv2SdF3iTuEKm5W7tY1L90Ty1/a4PNruyyMrlz9XN68esubmuE1dczVz+c0mEyze9bkEz2yyuik6q3VkweOTu3MZoGLP7NvVm5r01iPVYSpTIz9ie8vp2hPrf+yR6jsHI35K5B5RoE/H6FVbGnMQKNo304QSDtzcmAgbUnhjZ3EdzcvJI8acufGfNuUfbnv3iE/KxwQMLSrbM3+v71pCpT0aWYeT5cT6qa720CbzmNrm6tDm4k1vNsPjx1WBEjTt2yyyDs5mUBrrwMqG6UwQz5qGfkqkJO1bG2mQWfc4JRCeIVl6ZeFvLzKpmdu3J1J7RcWE9khzJfj/7P0HgGXXdR2IrpdT5dg5RzRCIwcCIAUSTCKVqGSSil/2SCPb4//H2dY3x0Eah+/5M2N7NA4ayx5b0ZYlURLFHAECBEBkNBqdu7py1cs5zVr73PPqVXV1IxAUSbD2q1P33hP3CXvdvc8991zFlZBfy30rKr1pxbaIFMoMjPI+o96n9LBzPDCYEEsYgw7T/dadKK7+/N3fhfsm1gCXj65NQINr/TMQ8xE9yc8i+LudyfEa+ZGpIMk4z9dhieXr76/kigAnEHBLARRRQus0ApG4Mc6Zl82hK0qQt19K0DOhLHMehTIk1dfns47opaJ6moYqoHzl6GHvnbHd7OkVz51ZuYHkxfZ+vaT6qN3U1uLNX19FvolUbzIrE1Xk+seZx663+3jrV1sUfV3QWqC1ygYt0fIJOfNY1Ok4jVJNcy2yJjDe1+e11qAqc2PYa6VXK/3Pgvob9LubQsMjk1QSOEyCeQsJhnWS+knSpKN8ghEUjFd6O+BxfxzwNoms5G4gK5ppAyQ/mA3MgvSbkspWmZYpc2Vy/wjZCT/LFB/9eajMQGDFo5xy6AcesdEDQeUjJpSHDnSGW4zjgWedEPJP9TNyrDDz4BiQe8k0iEMy8GZ7eODqTYqbU97GicU16tVbWTuQ7JW5CVlbBHx60mpk44v+Zh735y8KeLb2UVlBsOPkNQBPP6nYID9f7kbFsKv9zJVfkF1Y82jBTcsyUJ/1FeXKVqBFIKkAH0EF6lzOt/Va3R31x9+MNkvzZ03XatDvPgoNDk9Yb/W62z0npaOPFhT6zurvs2AMaGWHBqxPK/JCdU3tYBNSfD8/4n6OzIQSmPTlI6GxuPLaMI68IG4UTHcX7SMVoIHPvDW340s0gSStmyMiqXzVVUcz6Vh+D4jFz8Y5oR7JP8ibrseFypGHL8ZfX4PEv6+LSNqG8RL4GaDzJ55Udwe+6zO0SXiC4VVtogOj9uZrdO3b9lXkRGX4fDbO8Xgkkjbq7gvK0PWknxu0eovkydOAFYtpwT2fNRKmW3NZWt+A1yLF8RUKCrkm+TjfTNoCHk+m8QTnRvpCme8re2EyGFgeSHoCSGcjxAVfTQp7FfLdLAZszkhndmEe/McYEnAfUUeFBUEby5BQ+agGgBycUsS8+Shy2Tsh9XH1CFwXrob8beSdwdcHno0DymfgK+P++6ayRYU6cUFXk4TKtAM6luUe93tulYzlB9c6l8Znphx/mwGPC3GmrI4KMg1VRKbcfJ1rA7GuOJb+9cjJVW1ACtPP2GSm/t0b5R+8M2ZGJ4tl8dZiCg6iBOdqMZ2JdNSkvlv3ZDefPjIcuopcml7F1pEP87RZnDebtoDHU2hkdMq6zN1BdEIX9LyBEMmbIOqnNYWY/3Wi+M7D/DSIdS4TyQYvz+Vn2Zu/IrvyzFl+7mfAE1z3k/Mnqd901w6ARIPP7p4kS9OfjElc7vqtkaKIN681iR9fz6uAa13KNZIW2AtX0iB9j9ReQd36Q6xsOpdEDNJ5gBF5vz4SWHg+VEfTWHx8i+tCe5pHn9EjLcbVyQGJ/zkG6JQNjwaeAgYj5sRw18ZOUIQpV+926uM7Wl9Tx09v9bXyUTCTeNaNJ7VRwEdY80HGlCP1z/qmWF/eN07KvJ9n5e/G1TePtoDHUw94/NMfuxGq/XncDHhs4JK8oDvNIRgUQTq75NHAjOdOyAL/fuK1WwOjpJsDj/PR2+gBDyS7ozOdnATEyrE/91NEK9POmHefxmNET0ujU0mCS+KciPW8HvDYeO0F9Q9eRz47Tz66/BwnDgjkL9HsZXcN4BF5E0kk7cYAM7jWd/7dHJgDHs+3b0fVZQ1SVYSAhvGVJQ/eNLUwpVVWfWwIOPoBTeT58tTPn8il8eck5qci1oAnmFNSOfTT1XrgEZ/BxTeFlHl/HcTYhnHyptMW8HgKjY5NOxWG/WADkH/9ZoX1j5wGh2kKfZ3Ffto44AwQvBrvKchDg9oE3fvpNCjbk+KYhmQXDoTsUX9/vCALGzc8N/Cjs7IDwPGkK4l4j0/GtzkZXSqtDpps9tUI8lTCntmp4oNsbXI88HOZ62IjKdD567+tg1Jc1cOT5UdAEO9BgRZX3n0ApJZQv2hLC3tviz+/nqonmewnB75Xa4tGanMfl2R5qrRADkwj2YyUxFWDZDBhuauM/vNeg60jXcvf5e80Lw9FzNR40p+DMOnHLrYnpe/P0zX41ZrQq5HqpnKVqFeZDaS815f+zaEt4PHUJwmvkZSCzu66OgmuvRNISMPwgm6CIo2Jf0qzsX8V7oHD3NURzN8GrgbrhmCNJ38H16DcdN1OPzG9vlkUDUfMaSOwjSR+xas0Pb89RH+u9gEHhjkzz9XzuqT2YLuoJLcqZyO5fLxoWjW1LECOF07jZDqVp+IUwVNw6lqOPwvz4qwztY1uJR0DLn3JTk4yoDD5OXnwghk4PRVUGFq80nctFa4UriXWOHD+VzvR2rXTIJWfeOG5AbZucA4WhCby824tD0fya/OG4bpX+awPf/3kS9YxqPMW/ZlRaHx8O3tQSq4bmBJedYUXcj+gdfc3gXTpeqThpJ/IAEbESBIjG/wKouuPJ1KeEkbLWwNcXLBM03Y0ulR2IGDr0tFPGooXLMfdeq6kIRgY0UlTkcBqsIsnPzm8jsS2H3f+PKiKziUqnlSWuDbhEV/8W9uzmXw4yTA+lUVPufJtwwQu7RpZuDs1Umn94SIfR/4GrgJZ/lQnkXvDneECDB+xj1SiwNm0QrUL+fPmmdgOX/PJnKM229xwlmSp1IbeQ8Q+NBaCNlCLGKCQgtbZQIysm4WysUvxfW0eTGnsBeuEPREU7/yd33py9VMJAVvfYtq8Jb4bKTQ+uYM3k2AAcuTYExp2kBdsaS8SNhNWG2ib9F7Qv36+xT+21cBWnjYYmV4/Aw7lx0TuhUoNuzVhMAqKkZ9I6dYRL71mI1OlB3gkK6V/hAVZin8PPoHXOvLgctXyAXkH/PRMr+DaUT8Eitbqomsvz2o6XStuH3dGZm4FNpwNTUVwmfVI7MhLQVae6qg+UZvZn0tgfRlEFGfWdr1EayT/9cBjp9cm9qM9/ZPjuac1vsSL/SdrykwcBTzZ/43ElMzr2sDjc/YkXgWeyl/X+se+ZzRd93e5SHVyfi7dGgx+K2kLeDyFJqd2WvdIWCTMpuaqr0Q2Ikh913bnVjz+/N1WZOLHnCRwClM8ffpVpLwdGLgwmQ6JZMI+8apPv/aAQwdGc7zo7szhQq1IWZv2EoxD07yCcnoaEqO5oe78TUjEDyXekvWNYR/P/Oj87oM9MOu/k3vyfOnEUzCO+jUikYa4YvX7qmouV8efDwtYMPLhSq1w5eHSMY2vvNrFfrwWv5LcgNbmUlzcTYHHZW/UCyfZer9+Ynx5ee++ZEYeWN3NgrmEmBvb0S7pAkx7zSRtLETgcfmp1r4FRP2g4RrdA5CGmJKsAdJGkqdcwJiRrpW/9/MJVe43k7aAx1NoevuebocAIKGTxqLBYyBCskFMIXQdyn/qYR7MDufPgCcQUusyhdPZqxaKw2wMIJiB0pi4C0iU2u7W+nOC6Aa6FWTkgUcfQRc5jctOHVCpLJIBpShIr5+VE5SregnoLIR5CCRCenQcZKG4IidI7tzXfx2x+DcMPAEI+sllV4rz8uc6BpzQrQceR447M5csMv+pgawdXUq1hX6Kqb7RueotsgWE+jG+6rFOS1Q2G6osLUwcKEw5RAgsdmG+a3UzVui6Ecb1Zp5jx47uVGMiyOi65HIOivHVIr1x4PHhCluroyvHUa8Q0lqbfHNoC3g8hSZpagXnjtRRGij6aRyx1ywCe04DVtcyx7SQS3M0JgiWUB3rnroorf56wmwdT2EKet4ATpkrjtculIlFddc+D3MbyHgzXihezMvggANbeUmgrJy+vIzHILx/vxwrg1c2eRuQFadRKgoiWp3JbzgUYT6a5NTbVgK4ANA2xLdryzrwCOrtpMCd9pNKV3Q5TT73t5WR2sjnRbI2Vvt50AnKv9bTKdcL6jcHRPrZTYOkc9VN4R6M7DWIjXy2vfC7sixX9a+KVx7kXP0vDdX2Q6Kf+sbmv2RCSaXqgY/qtpaPWkAlrxXZH76e1Cy+uV8bKfLGymxGitfX5pZGTn6Ox/XA0Q+G16PN++S7nUKT07uu6kY1szwlZE7AZUvLvHGDyvboYViz2bKjErhByyFIITFT3frb5aR07lRDVIPHpdGFzpVWc0FeU5IQiDbTPNxglwvi03nB92+/m7akzJ23AyfG0dOcfoEzYlEbB7KedpkwMR9baEiKsc4qq2WgSyGmv0xJAwnlJVatfq6+5iVwMD9Hrla+DsEFqb+Wrs3X4hq9XuDR5dVNtyk5jgWiqhPbnvmpPzaCmNpNxahYTypaVRVH3a6bAxKr1occBAY8AQgxiuPXrpSJO1eA8l6rnag/fD2xCF/dVyXjj87Hv346BfY3mjgypoPjRuDRtfyvRxvz3CJPoampveu6wwmxBpIamYNCwG7tTzPFBInn/OeFXeTBQF4OOJSE/zUK5aneJ5m6vcmAsrg2ShR9DUjMLOBP4cp/HenSBqHy93kH/iR/91Z6+Wlw607ebhE4VSnFo1PeFicYHzKb+jUgTypHJcgE6a+7yL2r5Zyy2Zja1p4wnaqgMMVZn8Pa/VMv7LIAdxEAjtJY7oHGIpAWH8ay99N1gAqqk527y3WkuL13toJi+k2ya1LbGquvAg5YRO5JqMaKIuiaGqFlp3+bMEESyNlXY4P+Nn6MfFrdrJTfGviLzKuPXFw39noVelXyPPkyRUq7Oa+bk2+M65E1lDvdonVE4NnPlvGN43rVBrHufvTXpKHuXtbjPDg1OkihlAIahsmp8+1c6XhhP7a9mVPmvzm5vJSZ/pwQSbC0pah/VN0zyUgKt8yY92sCnoB8Og9oFiSnqMGYszkgn0lAHmwsqvLYQD1ADvLoO3EkXhTeK1B5rOVjdXYRNgUegb5pOCJeWg78t5FPr6XI17LwbMjD19ES04mCYgQ8a4K/Oakb3HTbWmN5Nn2T2J5KPArXe0sMzEfxlW6NX2mNimN9sqEe8vJ5K73afn08B1aK48rW+NOxl+gqUnwHYJvV0zfM6yF/q3g18u2wRf0Ump4W8KyROtNpHcE1WvzfDy5OACUMon5AECncImgkBEE6yMnbpdqEbGBwADCCX99jC90UxF+Eo173fm3Obk+4/M+NOHeHJ9m1/Rn8GciYGecFlySNx+ZplA/j2xOwPjIQ4/gUeBno6Kc7vu0pIy4azKNOXurYv38ClWoNM7MFxh1mXnEqBxxs4aarNGNrekMapDZcUz3lr0lz40vgGgiye/auJ3KWwPmRBAyizcBBvDkTKfAISP6mFQU3inA45tqor6rr8lV6FmnaT9Au1pZiRf9Ivfbmn+aL1D49jYVIaFoMtR7TgBSnr6x+kqLkwvRPdVL7uvz1t1ZNnVhhPLAcoS3/zJQlqTxrTkbxzaVzp4jpn25cOn8tpAzWGLZ6Mg+Xr/yDArboTaHIwMDwx1yjOmfaTUBqe7vL8ahuWEdBNAOiPmeDR6TE/jRwm5LyYaCEpLfmh+TuTsyPwOZ/utZPKr4DBRdffp4s3gbe5Kej+XMMSbgsR6VVuMpQ+YHTlzMUV0nsES+BJqTHxRKuaAvNeBXje4dwz/sOIzRWwq333IGVfBnL2RxisSi1Eb1bxnRMHyZgSWu07TcopFY7K9fxx0q4xuHpGt/u6MnXTzxfi9w82lodXAoKX1ffqQ+A9xr5ihx4CVT5E/CLLwabn667Ll8j+gsErBxrJOenf34+rb8OwYPJHq2Fsa3NPKPTwXBG/ww5SEGYlRGUIx/jw/MjPpiC/DrAUV30X0Dojo6CxNelPqZ92Ub+vD98i74RCk1v2+1k0gamBo4bJbyX2NE63Tq+b0AHftavnswvOPdkoOHId1svio+vUWOBwbVOg5+of8D7O/RVxKi2FkdZiUfm1W9qWV6qHq+Vh18k6B5Lu+LFqTQfP2FsjUIygOsmLG2dAFRHBftu2I6R3Wk8f/ZpJAci2JYZwWBkGs8/dg6hehIxakZe+EJhCr7OTeU2D8vXMuSpyjOeCbT6CQA0D+XJg2SPmE4TttYmAf/SxCw/alqhYAMubT3RasmEigVlreWpcsyPpLztOji3/ERBeI80LNT8G/1JMvEiVtm1/lnTNJRA/qq3z3wzYpjlTW6CMqzb5a28wqqTAxMrKshKQOf8XNnyFwApjgMe/Qsir2M+yPwNk5jagKjmt0Wvhey7WuoQ0yKiakh1jpz8CT8SCAkOe7H/KHKah+6SPLcep/tG+lKkLCxfOuXMawlfz0zoHztGr69AxTYNR3dI8rxZatOkgjhu7xhClZlPOdzz4F4MTzdx5uJLaLTDNAczmFsooVbvYGp6D8ceTSg9dhffZL9FIHC78QWkU18o21LzWGau6FpteFX95CWQl+CRL2ofenonc9GDq/tKhtNsgCZj15hnFdt3DCKaqLNfGy7fwBmY86d89XNXLFt8ebeRJFNM69NsJA2JftdLYJmpDddnKnCQc6RE7FwmXJeHHEnNshlL1yMBs8tf/5RaTufevd4cNyPVsd9t0WulSIamlrOVpSXoKUMwrHznq9MloKYJucFq/SnSiOgju1Jcdbo/BhqUZaX4cjayfNwgXZC3L8/7iiQUEjILVxTLIwgLznX0cwA9gSQp7Vo6OoKJzeHwXOYcRZki6+I7YXAaT1PaQkghIYpyA7VYHkffvgdLkUVcKs6jSq0kzl+kFbYV2PVmA9unprE4O8eypFNpnVOcZbIsu/WyQJZtRfHgiGHizmSOIMR46ot+Ev+KbhxauyiNOwqOdBalNhOiWtBhWzfCTUzsHcAt9+9GONZBbqmBZi3gYwO5vPljvpoD0lceBGKqt0p05ptzDvVdGoGgSvc/UbjDEKb1zvmKO0fGenCUsyHQY8l5qv860poE1AJsXtuPR0vHmD7NGnAprJeRkc97Lf+NpLooUDluRgrzcbwTKb78XVts0RunsDQYDTxpGbrzmgYTXHt/9bANTl1v6Cz585+dW1dJQ6IzAKNzL4C6+QATquBcQig5tHIs/+C8DzQ2I+PJl8f8rj241shrMK5uhISI0xaUi3huRSj0GugBKigkYZPZLXSjFOhUFcfuOohyq4iVXB61KuvVDCEeTaBdbzKPFkrVMo9tDI0N8z/T6Ucw6hDAXguPNrwVcdO41jju1OxDkQDVHcPdGE0dAUcHicE4xnaP49T585hZXkS1XSOW6G58bSZUrpuEth60c02G97tXI+O/z337kbjygKG2vP4426JvLvH2xg7QgA/utAIMfz8zNAjAQj/5SwZs+0mlM8H3QOIE2Sb5aLL17xljcRlq8ZiFCT3PVazSuHS60zKOypJGEpRpQMMwnSuiwFFPpDyAKEMLUx76BXnzxI66OxugKn/y7cDPkpm5IkBqhxVLxDSyj0jhOPmLUNeJlHDLQ4dRia9ipZal3DNNK4pQI4ZOs4tGo2FKdifaQbacx8j4CMGW5g6FNRJjXrqDWwV5ID/SheyFUFVe3mHmxUuWDO25Y6+UeKcAI8XntZwyClwEMf6PQm+ONwgurUgZ43uGsVBcRaHeJhiyrVSOgEdNpWTXJLUAW5Jt5edL1lHAivWJv+gj+fQ7V+BaoUF17ejOVYZazjmfrzYc2yx/pQmGqDWLz8e+xaUmpp8Ns2uS8nQRrL2vLmIDKYKvg5yuxasxv0XfIF3VVU6rEblBuJGcMEuTYZiBRZAFwcIJvMTfaQ267k1Wm+bD9BR0m68huXOWw7ycmaFO5eCjvwEHfza4GKZz5WxzGyzDm4f6ifTkxb5DrnQ8t0lbO9JPPCt/lqtzn0ZkT6BYLq0SHpmWwCOTs9qsoxHv4O6H70F7oIJidxnNUBO1BgW8qdrp6RXrLgZZRVpXaHVbWF5dJuDElLEBpA1b8cZ2Urla8yO+xa9WgKvJ3HfNxLvj6WpSjyjQOc0hhcwcUu5siwjNwUQd6e0JREa6KLcraLSjaJTZZs0oomTOfgZsalsmW0fK3+VlfbihPF2r7frg2Y79pBbtd5uT0kt4N6G+vlT+m5VhbdXn1PSmJVqYeJdzYZuBkPxFLp0736JvDYUmJnYHXxK1y+C4ngRAfu7DxXEDUIPS3h7ngBFoKNh3vCfpSU5154XCzI9kIENiZOGMjRSBibwsYI0ESkovUPSDU0cNTvkphVYla+DpUbhiOHPPAZaBEf3lNJkrINNPYUqrra7CBI1ERK+ChNHUWpR0HTc9uBfZ7iVUOg1UKm0UczW0qsy/HkI6kkG31UW9ViMwNQ1gJxOTyJ7NAdUoYt2EzXso/46eyAQ8iDmBrU4EpCbXvDS+yK9INROPQaXNT+2lFzH1mZgwQSVCMGlE6qjHSwSeFnYf3YXOcBOLxQW0ykyaZbpcGLFG1EwxldhP/qXRXsBGQSU++DZy7XQ1Kb2BEfPQ8gFpd55tRzrxY2UzUr6uYOXj+9aT2kdl98KUlaIoyQaWNvEyPsTP1eT56k/lr18rCUAF1p6pLXo9xBstu7fX3q4RNVknRcUcwyQvEhof183DuHOnmiuNiy9SZ3u3NghfG9lg6XNKLtAzgAvGiEwvG5TkQ+EalGb+8WcgpYSkNZNOAiEgUoZ0zMqHKY9YOIVoJEUtoYMaqkhPhHDvu2/DfPkylksF5HIVFAp1dKnp6GsJBmr81et1QCZZkt7JDpLDcQxODqEVCuZ4yI/jz/9zZHNNYoIkvkx7tDZeq08/SQOzBZRqZE24qs0p5HJEWhy89TCqiQoWVpfQFo8ERxB8Yo04op2k08z6idm7PpN22WcWX4f0yHzdj0BvZqvkz+ogDU/5KvZ6/jcndabqonx0Y3otafqIRVvZgZNCrfK9E2tb9O1LNruhn9+ISetA7CmBCat6T0KtQSKAURwJiDQgd640bqApjdK6MO90v1I0ZaHhb8LOI0/M+bkX3dt0tIlfAVzgbMK5l04gwgsOckfkLcjDxaEcBuaWeUjLoFMaBwMukptD0uB0oNlpt9Bsd9HSXMhAC+//8NtRSy9jqZ4lDHVRoSCHW1FqOzLLaB61BBwRpmlS26BfNIwEeW81WlhdWQ1eVmXZ4t/4Vrn656hfyDxIOn715+rSI4WLTx7NXFSdY2GCWxvNTg3JwQQ1tCZy9TxNPYbXGaNInqoEnTYRUQsI1TAk5d0zudQOwc816gZikt58Gf+UTmRHDQs3NIzcyuv+PFhnK1L/pCnrfCM5T+Xv+p9l2dyXeRuptgI541FkA4hOxekolgLHKvlq9kjXwlQ5DpE+8olFyltuQ+JXJaXneOlneIteM4XtDs7267bZ9Zo34N2xrdW2HARufmS9c3M6anRea7Do2BfuwhQncIqvXg+c7uomjOxnc4zlu/5aXaiBK6FzA4npBSwWQH86zaW4bVs5VM2UknajIx3DBUyKLIEXeJowiR3xRqCMRDmSw9RSYh3c+eBJLFUv4XLuPJpsjmpD5lkU1YoANIZ2rYNoKIZGs4lQnO0Ro9lTiiDTGMTKhSwizTjiNLOclkF+CGaSp/7K+fKNBw+SfaSgNfBUUie8Blh0rU6LGgdBj2FkhV2oDmRkeVDTQZV92dYjdM3/NE0D20jWB/wZ9CjfN4WUj3NreaqvVaNXIdVFPKltRK/GksBHch84G8Mb0gTN1XNXk8rqd9cjZdBXoLkteqMUlpqrgeHfsVEDu3kb1xGmztOFpL3QUaGmsFAUeKfXtTO/HJA4we7vYdeh0jVM39AAFAjw2OVRTtMgNvj9T1oVAcOTcjDthwWIPRtEClCZchaHEMg87emZBJbOm15KoHmbUDfCI+PSSxPKmpqVi5GBdoPCGc7h9ncdQmRbA6eXLqFY4cAi6IRrbcT1nhaPUYGf5oIS0uOaBlTKJJqIo14gEKyEka4PUCOKsF5sKWsvlq1fIFDi3yaYVRnjR7wzjNdSHk1GWQ/Vx+3gyLaT6RahBhmKM16SmkzMNCxtztVutFEsl6zvwiXWqxxBlMATtXrTFCTPYYISc3TtQZKZ5ECMf9T09LNGDeRJfnYdOHur3wJ4bvaUoq39jJSfoYGObi7NZeiuWSk6Y4dhQXQjnWgdkoCdvPLabl9M4m9j6xyzkQYTNGcfKR+2If2lsat+Kss7lefC1tzmJL7ltuibSexGAY4eUbPj2RnqJB0FJutBxJHrUKdJiGwgkpzJJIGXcwLjApzQ2byMncvPiUEgki7eNUjl2UQricmd47lSWdgmPK4nxom0qIqzfhywMhVUpmUpj2gEjVgTJx+4CZmpEJbLl5GvLKFeraFZpsZSC6FVbxvAmiXACkTjeoTdsveyrCY0verlBnPluZDD4qmAHuwYJ9citZebw3E1cxPLrs6aLLc2Ixl4878mq1W+QHpwYtD1RZN9QsBoN5jOJxC5JNZn3nTZVK76/DblV91sjSbTx/X5OrL6rtHazculcWPMsSbgEIlv7zaSilL8a7mNaTS23E2QWqi5q+vQX54bN8xIjUPqb7LNSRFUp363RW+UwhrwEiA5dZycLeNnzxuYBANf3aObtGkS9Ne1Oi8SZSAHXYeC4Cal3bX8Q3oKw8RRCnfUBkXQWcxb8x82h6P81an06wGMBg79TGgljExn2owYMecep1tc5mFo5Bm0AbVG0jyIDDTFWuho4zK7E1P7YbJmtIlCKIejD+xBancIl4sXsFReRrFUR63KeI0w4kiyPVoEG5bJgRpN0exqNWxSWXMbqnOrzDt2nW3X1VMxnjNv2xBN9eCFaTT8EynMHvWvQ1ALsqNpQEH7SiwUgTlYNJs/U5sSeFqoIzEcRWo4gWqtjFCTaeqMRatKT77MhGY+LbWrEosnXxAFX+emdTHM2l9gIH5IurZ2pbctABUjAViILD6TCsLldO4F2ibxlcYAx2kdHihcFzK+UvHozHPyzbCNwKJoAqhrOcumj1w5vmxmqDZjnH53NcnTBbhhI55FQUNcRT6+d2QkSL+elF5hctfK67ubwgIPN1icc3cONyB07TpxAwVtbYNIg1yLWGxOQ0KmoejmiuwFRV715+86eD1ZdhyVBjgaiLzsOSWQ8PDcDVp5OlDUaDLT7Dpkg9r4U94xcwKLNgW3Fa7i5nsOIbOnipnKKazW81gtttFoxNCqOODrNuuIqk2ibA8eY5kEjSyam2yjKP3EbYNAxewIPARtXjcJwgIpCbZ7hWCzwXk1sYUMuKyu9iPvvGq1adYR/NpNmoQtnhOABIQ79+3A0soSwaGBLrEQDVVWgsk+IK8C8qjaSTlKHgOnZQDtpmBTwCkAWM+fQEkT5/ayKoPcBl8OSBzxKPNLPGnrEp5rvCgftbe1OZPK+f4WWDh/ls0AHcWM+s/H6Sefj3cewDbmu5Hk7wDI5dvvtujbhyS9Qce4nnEDUTjgBmOnTeCgkwDpaYjkXBN5vGLKiA1es/QpDC0GcCi6yRO6TvBY2ZGOzgY3TUdX5uXC5eNKtLHec9IOojGCBX8WMxASnUukTIWwo0/t0knoNMEcJuBEW9ToKEiRTpEBFfLYQi3cxOHb9yCzr43F6nlUGxW0y8yzGAfVIAoy4VOTyDJBY2qjLuJhAilNGpk57QjryZLaJYJRJYVEN21lh6npRdlOsY5eY3Bakq3j4c9pLmt8erI2UoVYB3tfKgB81czumWE9JUvau2FxtkczXMfUTduw0FmyVyIitShC0tC0BZDejO8wfoS8RqJSgJgdS2V/ei1GO//JGWzqhiAtkNUxcyj49YhBgv1QW9zQKUiOdesR2ZWW7MDEgcxG2gws5CdAuRYpfr977aTIr5ZA/dBXh14a3z8672dO133t0iPloQr3V1rpfENdp4Lryv/uog01l0ay1mFOlh1YOOIA5sXaXVJqsuswM6lorimO7pRya/HeOCn//sV1zNGOnhwXdHbCfyzP3e00I8KfJsJtkjdKAUvxTh5Bvd3A7qOTGJB5tfoKSqUO6lWgRG2nJd5ZXiJO05MaDdED0QSBj0IbT8ZtMlygqrmXKE2rVrmFcIvlbNBq7Oq1ajqqo8TbBJf1VIUCQNUrD1p/1JIJwfoJGtLjKRTqRRSyNLEYnThIzYxpdVQOrL/qIfBVv0g7tFdh7K7B8ODoycw+koBIc2A6bk799XH9sRkJUL5RIrvr3Osn8eeF/9UAQKS6CTx8Hd9IoR6AXlu/vzpPb13qjTCPDxq0PcGlp552mbauJwUa2ZrHsVTsTD3GZToPLn5S1ACHg1nH3oQyycWj8LBP5dS1Np9Bb/tuFJ0DMhcmuNATIFPnA/IA1GO8L75LRL6Zp72CoDwZrjxa1HzaYa15aWP60CD23DyOy8UzKFPzaTSjBB/xpbfzpVmxDGoudZpZ8QQBi3VuULojiQgaoTq6VCZiUWo0LZZRZf3ITW+Iq+2Y3Nox4K1f09HRvOl6fuRTMTS/pnkPM0tVbxdq+WilQ6tTRzvWxNj2EeSLeWsEAYXeGdNyCBAAI9S09BTLCuGfmbcELWsK5Uu+PLBIs1GvWpvTywCLbW07P4pHRZNzWfGf/f8zIPXxZmXJ3/X/9Unt6uq4kdQOjpS/77XNyvKV96SE/VrN9UjpPAhtzsd3O9lUiQMSNay7O8o5kKD2zkGtO5jmbqKROE0fDmx7sZGNqvkLS6cO9T3qwEbzDL6XXX7urqtBHtxgNdJtsFOug3MW5MMCcpPTmpuRWSChXj9ILGlwVHH+7r1GvNYrA0ofqyM6WMSR2wk62ZdRo0ZTqMdQLofRaGg7VE3GskyaIZo6pgQjHKMGQPCV1qO1eDInNZbk16o2bYfTa2oIgaCacPf9HLd9xEsBhD1mZ21UR5sEl2OdVYVmq4kWQXN0agSlWpng0Datq6OnWOS7S9DU+1vipUu1TO+cCULD4kENrGwYP8w6ax2Q+Og94RPIMT9/s5FJZjz0OQ0C9ZXEVNrZayfFdamu7/rjbWifdXS9sH7SOPDCL6drtq0l17/XU4cterOJEqMOkXPkJoDVMc7fJlApzBp0+pyNe2rAEA5QE3L+CVBknkjybTMxHh1IrHUuvRjVxVdcEwoCkhsC/K+0BAfFkZ9pHZaH+JH2oCc6lHxlIXDkuY5rgBcMJ/LiNC8e9WP6CE2YSLyDaqSIE+84hpXIAmqxMura0qLGJmCVkjb72QEtLCSTUfdRhWC8tshvONJBpV6yPO0FzW4S7RrrwIhrBgoji23mo4RhpQ/md/xP6RVTdfWk+quNBbJqegNqzccEFGlHEe3Q9It1MLhtELlGiZ4EDd4IpNyomEidPAhgWbRt0ypEZL4s0gG7yBrIAaV4YSxW3QGOsyHVBmwOTTxbHcS7YmnmTuu3pDl5kLgeeQCR84VfTSpRtXQ13RhPZVwrn2vnuTkpvpxvU19yUGcjlfFq9Xoj5Mt4LU5xvztobXQHZIASCIUJPIVYYCRyZpMDIXu/iN4awJoANjNBkaQeaSCT+kHBkwRO2pCESwl09G+QiwyE6Ew49ZTLNCc9YVN5bmCobHuiYrytHyziRz9lozCBkOZ5Kq0Cjty2D6HBDvK1IqotbWnBPBpNK7tBQFVRKt9WBDONWsce4ytf1ZvlR+KuvjJrWo0uotQArTzFZRwPxq+XTONR21n915PeZ9JyBD3N0irlZq3OcggyxBY9cVN7m4akpgiSEx7dKf/ZhHUfCfwMcNSvJm8K101Auozb/tVWRShICRhPVVYRrmvX5/dGSVkpfytji76riMPJRpLR2nyM/JzabXd9CqEGvZkBMjV4tDuhZjWVxu6+jKjRKadM/Lly4mj14OXmaJhfAE66y3vQEXmtx0j+/FMaAZBSmLZD51MorUqxfJyXI/JlGhUDG+EqUiPA/ptGsVS/jFK7To1GJocmxIEY1RyVobU32tJCJo94j8TjvNdrfsUvCxA4UXti2i61gkiH5qdewhQHrlrun6uakQDUMyaBtzB/HbSLXymsfBSkeJZF0C4GeuQknqCpa+3AUD0Sr+lJHa81x2NPmVydzSb0T52UNetjq48Dp3KttawQkqlE1Gb4X/wq1IGBZ5TVo0fADskn9KQx0e9EitxL8A2S8lGZvlxxp3I28nEtUvqgPXo8+g7z5/1xNpKPt0VvFl2rpXuktTgRmzvg0eZ2OKipFmqgay6BJ+ucgZVGqK5NI/Gg48RJp+udwtnxSitACUa3tAsJuj6XvI4Yz5twxjzju4/lOc3JPTKmH+OoPF3XuzXccu8h5JpzKHfzaEU7qMv8EmAybpNlReLaOoIaTDSKVkvalFur06A5pvxbZFYyrTKlZXRkjjTIb4sazwaNQuApIBRZPagqmPalNrGm8XVWDPu3jlSG4T3LYaXs6Vqz2cThwwcxNjZi63C61NYiKrfFvJvKi/1B1xHgqC14x9AmYUFOdGvEFO4ROsn6JDj3JM4FgXqiJgy2PXxeN6leLicdNZvE0WNO5w5kxdsbyXuLvtMpMjg4+rHg3IRQstHTRihpNvhtcEhwzNuE2X8Xyu6QHJwmbJJMu3sTRCQUmuTkALRhr7TyV3qWo/elfM5GSqsC6BQ1kFvjSXk7XwdsFqi4ClMOmpDRIhY9ddM17/gdagLSTFqhCiaPDGD08DAuFM6jynroJdhQk+BBXjVXREhlHdwTHgm4RFYiEVG9KJSZSJJmGbUkvaPFMpPUcjorbcT1XlQ3YYKsSjpwCVjgwaCPgOXBlCJu7WKfyQnClFTlKq2A1tKzzTUZ7jWvdqeObqSBd33g3biyNIf5pXl7oGhPtGpMV9W6oTjCNqHs8nM/seLa2sqSB536TCahrUomGViTlEJ1Uf+r2+2dJz2vd4F9JD+l0VEBzJFxY7wpxQktiVAc44PDbL82Eiz3xPghvOvwXTg+uhP7Bycw2Irglh1HgFqLJnCNvaZ6qtFcO11N1/IPKmROca4VT6Q4QV2uSdfKS+eujb4x8vmojI3k2/K7gyLptL6rtUZeSHTQuRMICowBiwvTIPZraxTHMIBhlpYXNtgVj/5u+Ev4lJJAwUHuzAHXyEoj57IWTK2lCTKwK/231zUYzwm4i2Vlkbeeysw7fpuApzmMpl6STDZw60PHcSF7FpVQjZoO4whw2gQbagX6BEyLWk2LGoy2szC2GCURjqNWrlGYmDevG6EWQkmZMCGkQgk0VuqI1qjttFQeAUPmihIHbSAnfjX3ZVkKRIw9B7hGCiDp2gG3zFXv7epnSwmIMmMTI3j7u9+Ox558DIV8wbWj6lllval5RQg8a2QlBkc6AUgwZ9WTHwZbP+hUfakf41kUMqTWNM3SZ7OOgnyN2CfUiLrkfToyhf/Pgz+L947fjn2NERwe2oU9w7uASht7m4M4OroNoWIFxeU5jLVSOLptP6YHRpAvLMlytNvGGyfP0/XcayX1SK+X3kTyGt5mvLwe/r7zyT5vI6eK6yihXtcIvOO5bzXRtLCveOqFS5okcWo9NAE0B6RFsi4O40p21L420KVF0E8/DnIDH4umO6pMIwdmbm7JgY4GvbQpPb5ngHkYoNGZRkD+ZFLpEbuAwj2mVx0Yt8s0BIYYzSUtMm5Fa9hzYjsqsTzqkYq96hAVc1pVrDe9Gd+DaJSVkAYUojCTKzRLrGdVAp0wnu2TMjZo2mb6mNBKGxDgiNRsYt5LLp2BI/O39lVSlxw2TWaSTceEEnubf9GEOZ36wL1WoMjU5doN7Dm4y4BhJb+qREaaYgtRe9NKaceAdwFPfWR9II1CQT6YR/nrEbsHJKWW0srCHb9G5hE4US+AxD5h+8UZp9XMYmHlMi6W5/DI/LN4YeE09o6MYn+d/dQM4+nTZ3Bq8RKGp3biYnUZZxZnMbu6jGQsw3KVp5joz/ubSSpH7baZ28iDr38/bbzeotdDtHok2K7DPQhIqAwI7M7NMDknUYxFrYCDnRhEkuAymH3gnd6ObtmCNqZX3zALe9yulbRKwv/rfhLOwPEfhV+rhyl8utNLs5EQEnA6TK87sz3R0nXgNA/RDgasEyw9AWMeIb3I2cb2A5OYK15EO9lEiKZSvaG8FMct1HPmDM8NQARuYcS1G2GjhXiMoMO6aBjqNQntrSPzIxGPIZ2KG0jo2r6GqfGqLMzU5PF1kLWswFWAZVdWG5uDCi6xe+8ulGtl22pVfgJH01QEPq9WnlhiXQ2geTR06SdDmz7nw+2ozDcm2EgR9kkSU+N7kQ0X8ccXPouvhy/i0cYFfP7Ky5jcdwO1SuBd97+bJtgkLhF8knGaqDRfwzS3EhwrTi/8TiJ1+Ba9UYpkMsMfk8w7ABLoaOJYA82ZCv6u7kwpCQQjS5uRH89tsZr5M4WNHZ3ZlQMwO6eP8pfEKLL8CBLEEEvTIUK5IwWDwmSPpE2jcDxZCiXhmUBMgmagJX8DG6bX7oE81ZcXOuSpHqpg1y1TSO3qINecRUNPf5BAlUAiDaPRbFEYyEBdGlIM7SbLJehIs9FKYHvvqR1GKp5CpVwF0hR0KUnRDtLJOKKtBPIrZQqqzC+2k/jwZGAtvgTe5uHqYXUnqWqsozQ+i2oxnFalR99anGnzL9buAtYW7njgbtMyv/bk15hcLcm8yLu2Y9WeytZXLMzSMbNeWSKxonYLfmYWriMBv+tzBzL94crHlyh/OQldXxzlF9WWIlmcmj+DfKtGvCbA03+1mkNiWwrl2Aq+cObLeKW6iivtGnI0XefaOQJVFSvdOqpWvty1SHyoXDbYm+L62udVybXBN05qM9++G8+/u4imlhpVg53/+U8D0A1ad76xUZy4r5FPp5PgQHKN6SZLde7yE9mdl+AibUNCYPNGLpF7KkUzyYioZPNLemqj+PKT8CiqaQZ0zMN4ZBGaHO5QU9I7SjYHFG1jeu8oVqoLPGdJFPJqVVqUy0calbQpe5te2hk1IZHMlka1ZhqINqcy0ycsU0y8sWiOP7VBNNpFXLxqmwpqPFYPq6MGqAq5uu0MLJRefJv25swUelgqaYXiXbsbqtkExB6AWAGWqcfpDgBsAy9rQ2lv1DJbMiSpkVl7Mi+m807hntSS4l9tr5/O5eNoPb/91B/LkZYYCAgEvDFqXg3y24A+9lO3Ulx7NIjgJWpB++8+iEvNFZyvrWK128Rss4jlThXLrSoqpj5fu2xHyu87nTTG/Lh4tfq+tSksM8G9j+UQ3QGFBEzXfniy0+nvQnguwaGT9iGNyA1KDnCZI3StjgahhMCFy8kkkXNCFKTjXU/xXN7KjwNWzvKmtwBEHaUiTQAFTjIyeKpxaMIuYmT6aoJTX6LshBtIZcKIDTSpFJTs0XmTWlCtSnNL7zTJfOK18tJeQY16wzb3ErgQkVQMYjxX9fTek3ZaDGt7VF7r6w5hmmqFbMVAUU/A/IblGlhdCpW1h7Emnh0YCDwFKEojsuGnetNZfdkmavNYLGY86e1xVVIwMzw6iuPHbyCIkA/WUWum1D6ak1JBbpGlK87y5E83A6elujayfuWf9WVAHoTWyLhyp32kLFxe5EY8kQfHJzW/qNYxMUKQTO1hzKg8eqpV4ukE4smk8W/9qRgMDhRnUpD4245cHdbcFr1ZZPvx+MGvsdJ7D0vDaW2M9kjAoHFlj2CVjiNLAtDWgja7cUlYNA2rOQgJXOAo6NKuZJqt+UtoJVobCtIlnfz9oHZmH9Pw3MTDTjiQNR48ozyXgNTbVQxPpRFL8/5LVV57A1brLZpUSXJGM6ZJMGDaEMEgFqP9xOSm0Vh9NEfVQpNglI4nUW/QzIqzbSglXforvT5bXCvSn5Xv2gSwhE2kdtNmYKwT66r5ItXXNBnm7bQ7sRm0Ofk1/vnP9sjR/Jbyc7UWpKHZqGPPnr1IJtNuzsllYHyqPObKMngqRzYMaHjuAch+Vogj39bSjqwNWZzuDWLN8raMxMMa2RNNlqXH8gKLGBPsnhpHJsZebpV4XWfdVLzSr5XlyR4saAJb/ef96NRqvuW+PUlc9rtXI7Xb9dwWebJ3CAU6dqHRY0NDAu0HkPwoUHoJkef2tElPgwgcdk5SVA1OmQHqILvbBs4PRJMHlqOjnob5d8A0mOVpy/T7nHgxcGN8CY9DnD7HNPxPxw6l5Dn4Epg1MDoxiBO3n8BcMYcqBb9eJZg0tPtgnVEJHiFtkaEyoqbthJN6AkZNJcF4RE/tfBNt0pRgU2jlciQVR4cWhYaOXpBoFcNoZpm+SSAwU1CajmrpzFQ/We/qz6OkmhHsRUwChplXBD49JZSpSBbV4qyWTggksggVj9rS4Fgat9xzEqV2BQNjQ8ik0wRAptfGX4yjetucjSvSyD3a54mKMVRiHXqB7AOWY0/vyJ/ATXAgzVO9KYCxWqofYlru18HewSH8wtvfg7/08A/iN375/4+79+7Hf/ejH8C7btuP77v3GH70wTtxPJPC9z94G37wB9/JtAR2FhfjODHDmcCt+mpHxkg4jkEk6GKsahhtFWcaW8DfNUn1UA/o6J01+mukoEFed7p+6i97M/dqpE56re6tTZGBgdGPuSdZEhTn6UHHCY4j+bmXO/0YcRqMnfFgd9igP3Xuk3qwUZj8Of7s2CPFM8HknzQYgYqLbF1pPNC5/O3+bYKln0+juMYKr6W7l5tZTB4axirmkW/V0dG3phRB8ewpkABKczQJAw19rpg6CRLUKOqFBuLtuL2GIDBo0GxLjiVRYz5SukYSQyjM1NAm8CT0QS0DPgao/XilCrl6MjWF3p07881iUNhErgbSVyj6llBXGnKSRAJBmAA4EMfP/cLPYc/Rfah369TKQnjp2eeRW8rbohc9otbGX70vmioDOpWj3HT0P5vnUf0tnjPrLL6SOOZI0qCUTmwSrAiMx3ftxP/w0Q9jRzyMeKuG+cvnMH/pZeQXzyHSrCA3u4T909swEkujUW7i8Seescn5nQO78dCt70B1lX0xNIydmWmMtWkyxvbg/YfuQ5Q3g+VqlvVqE5ec0AbsvA7qMf4aqb+E15NOpLSvn8P1pL73PL+ae2sTLRg2pglyB1pLokHfm4/hufRwCZxclKq1e3lSA4VxQxz9Opeubvq67mruaD/lJ3/lY/E1R6H83XVXKKCwQBgMG4I2t9cgFCp/Co2utPbHgEjJe2NAsZRQHo5n29vHIjkfe71DVRPgCNjoa3PYNh+liVzmS/BoNZiW8WT2iGRyxjPUMAQOTBellhBpUUsqtlhF9zhe/Gry2ZUXON3x1a7CEDoPnnKaBBevVh8biIwu4JAGwoP2Um6FCTLJLj78sx/G1N5taPKnubNUKomx8SkDHe2sKB70Motpja5aa05N4Me5Dsy838tesGU6cWwT9DYGlFCkT/gACfL7Ez/0/civLOKFCy/i1KWXkC3PY/e+KezeOcnub+Kmo8cJLFP2VYtYrYIP3f42PLjtGEbqXTzz+JdxYGIMN+7YgUGCemeugKliFCPNFAa6GexKTGJfZhwpchSw+WdEqqdq/maTWvd6bos8RTLpkY+5waqBqe7f4Oxu6gRvzU8SJdK5hJkHjV37Kb7zdzGCNHbmtCTv1BluuAdDXhmRLLYEhYPZi4Kl9TE9KyIJsZ3Lk6IsM4rMbD+0A7lQEflamYIqDYfBqoPAQ9oJ66SjARHVf5UV0mN0fbSvSYEOxVCjthNJk8eotkCj5hOPI1JNoDRTR6w1AG1tqsljQhLrz3hBnZ3WppPAuX9GqodAWfXwwON40mseeoLWZN1b+JGf+hHsO36A5h/NEV63CZAxbYNBgX7+8WeJ4doqI2bbcijXtZZypHKM+r1ZR0/rz+h6YUqnOw15IzpfvHAZZy/OYPzQCXz19Dmcmp3H7Q/cSVU5hWYkgefPLSBfjWDXrl3YPbkby5eWmT6B6OAwLhXmsVCdw4237MXE9rR9Xvlz55/Fnyw8hzxqOLFzL5rlCubamod7I0Dg6v7aqb+OQdu/Llprtc1JeXqeNnOvh16trO9simQyIx9zN2MO1d5xrZHcvI/87cDx6RrEXzuTYn0jrV1LIKStCJUsc/4FQOG1Kt1pDbk2is568oKkWLZ2JyhfPk47k4fmZUK2WVdyJIHwWBf5RpEmIlMLJHiURqO5I8W2zcGkwXHARAk+nXII0QbNDa3voRbTjhIEBlR/xiFypeMZtPIt1JYIPDTH9MTLeJapaPzwKjAb+snzbsDKU6VRPXyNZS6pHaQRdmId3P3QvbjlvpNoRtt0HdRbDWuzcDuMieEJvPjMSyivlqiRaLfBIC9G6OXnywtI/prTcXjo43jStXPOz52rDzXftVIsYjZfwNdfOo3FUh4rlSoOHLsBN996HI89/Rweff4CwegyZi8SZOZLuJKr4Xw2i4u5RbQiHUxMjuKmW29CM9bG73z6s7hArahOpvOtPONdxGKzQAhSmzm+Xh953kX+/Fqun1TT9W306qT4mwGL93Ny8vrJ1927N9oW31lkC2b7yb2DpTkAvZYge8RHcI3rHqm6eG7/GJHCnNuAQRbf7p6WDQMtgnNeCES9dIpCCbFJ2EBzWAc6OvfFBWmU1rqL5oh25VNgPpfHaGoM0Cd9GcFNWBNYtKZH6Xhu62gYXV9w0HtPzUbbns5pIaGt82E0LTXQqmXlKpOoVqibEIeYVt8LNxbJq6lUBjpmtK5z8tFckq2y3gDUqpPmc9o0zxo0sW6//w7cdf9daFKT0hvz9i6Z2oJmnz5RnE6nceNNNzAVQYl8Nc2sdW1pNw3jdD31+6lk58Sr+k9XOne89K7N5qRPwKuFBed6r03pS8UqqqxXg210oVHA1/IX8XR1Bmc7K1gKFZDtFHFqbhYvzFxCkWZsnY1lYsq2Urvo89ByVobL+g2SEr8W92aQG19rTrTWvq+fvhk8fvtTANOu4UxAqQ1Iy/GA1A9MOnfaEM2USMSckrp5Hw4qzWtQEOxJE4eW/F16/mOQm2z1zjzsaM2tfHTUlU6kRQSahEwnxXNPi+RFT0Yzf8qIpoykNWnOQmCgKZeVyyuIVqIYCA1aHAvTEygdKcjujXfNNzG3NtPIEXS6jKOytDYmGlMcCppAiCcxxGkatG0djz7ip4zddqVWA+bmzmVCmRklb5YtjpWfDFRbmEgnnnhlSpDmdJrhIo7fdRj7b6T5ESegEFS0TKdRa9Hs02sq5JUZ1Lo1vO1db8Pw9DBNIdaA9TUNUAhIsol3MdtPuqRjLHFFF3gYbYh7PVIGJN2UWq0WKtqQLKhnk+XWaDA1uhWyQh2mK+NJP9avThOSFVV3OtJJ7+JbQKqzdcC3mPyN+7uPAuDhMOA40HjVoNUg0YDW50rcGHYDxUBCgsa7oZ7U2ONh9p/ty8Mj5RMdCqSuWxRi3RltPx1lIoHzQ94VZM7mVlQEj+ZvgulMIZVhT2M8KVzlKRf+mVdwolh2TgGQ2dSthbF6MY/pwe0GNF4YJfRmaglc+dPeOglpdhSkZr1upkuY2oZWLGtz95bxRD8Chz4XrDkWfV0iRDPHoERyZyrUGi8inRsIyMk/KN/OSX7pgtq9HWriwMk92HF4B+KjcWoBdXuEX6vVUMoXEY/EyWfUNDStUUqNpHH/Ox9Es6Pvp7Otlad1oBVg/PaTvFz7rLnXS+6G42gwM4B8Podatca82LYGfozTy9jdeFRngW1IG5ORKQMfnhngvyEu3ixSXXpD/zWS+FW9rudeL6l1vjvJFhCKdNTYMg3AzCkKaNA3zp8iQ5QRIHlgUlJpN3Kmfdi5e1KltO6rohpiLq36W8K+jqw85yceTHMR4DC+8WDhyoy5Mkzc2nWQjQa7bvbuyVDYmSZMq8/BnHv+EsYjUxhGhloDdZAYBz+RReaO15L05rf72iYHgY0dlhemicOSZGZJrAVS8XASlHmCj2rjJoib5MGtXdbEsPIUmGmbDLURs9J1VytomDfLN7NO/BKUtbhQ4tcON7Dr6DR2HtyBgZEMtZoYUskBy7NMU0YaqCadtd+NeJa2UaqVcNsDt2PnkV0E9oaBovWE1gXpx0LEn/8ZMLJ5HAgqphqPHnb05550rvwEFnKsn9pG2mugsqRSUVRowpYa1GTkQZ7UUgbl6hvxE2V9GV9NulKlQdVJIRnKYEdqEreNHcH+0CT2hEcxwPxVmsv5zSZft43utZRmHbjBvRopjmvhzZ1Ix9eT51uTbHJZcx8arBrUDgM0gOTYTcFg0xMbXTvgUVyZWxxckiSSwpTGBr5+lDyvsRhgWDT9U0Sdr3WHy8FKtZ/IRMT92ZVpLfypXNO69GOgPiRIZYAUsqc+erpSLJfIeAiNSsOAafeBnbZ5lt7nlHmoeZxYxH3/PBSVhsbB34miWWraEy3NEzXDbcSHaFrpUTbBLBlJIVKNorZCragTZ2kRCjK5Zbu4uSjxrTbylXPXorbiCEgpvGwyxmHZBoA1jExncOKOIxgaH8Ho+BRisQQSiQHmGUIum0U6mUK9UeYxaU/R1Pba97kdamF0eBQvPPk8y2Km1lACagGctY6V7Ujn4rHv3ATQPEgB78Gvn7SuKEUjc0d6EhPRFMYIyicPH6bJWcfzL5xCWTs0SoDsZkDQpHazf2gHDma2I1ymdkboGW0kMN0YQnumiun2KIZqCRwd2oXjE/sR04cT2VeVtqaYZaa+maS6KEffF/3ueuTb6I2QT3s9t0WRzMDQxzRm/AJC3SHtyZPGEY8CD5lWNpfBc8WwMDrTYvobkkhgmpMc8xNImJOAWn+7YS1nXbCuD+gbBHoA05+bxxHgKFBpAqFSGP/J178JLd7zhYKVrydAyXAKq0tZjE+OI56IUUhK1CiYgiakTBdNIJtWpfUwLZpVJWoW+lwNedakbWIkwaPeJ+tgIKYnWm1UVxuIdZJCPAM1cRGRNhARV649bNc+BboIzM9pJGo/m5TXud79ijVx230nMLF7AgMTY6g1WxgYHkEkGsfy8rLxqDTVSokgM8LsmA/z7pIn7YE0MJBBOV/C7PkZRAlY6icVaZgnUvH9rkf+ot/TJ3J10CpjZTQQSeDhmx7EQxO3Y7oZwxgV2kMTu7BwehZTmUkc37MXI8kEitkqDg7sxAPTN+MophFbaeDE+GHctPtmrM5nUZ3JYSw+ivGJKayUVlEkmK4Us2jRrI1H0+gkCT4tzQ1Z775JpDr5er1eevO42JzeKF9vDaI4885tT3Fkg0uYhCh6JcL52RoeOvNXXIUF8W3tChtQXWQuQBKbPxHS6Drw03DW3dqe7Ghw+bA+JwE3JztFyZiF1yBsOOo08HMQxgqQ5zhVGX1cTw9i7EmS4rBmeu1Aq4tf+sLL2J7aRSEaQqtOsVf2KjPIyz6AJ61FE7j8afArTKYCUYNxZDnQjGNaEKS0eE9PtlxG2ryLvGuymWFqEx17Tu0nwGaeBtjUuMKxGOPXcPCGvdh3dDsSg3FUG3XEUwkzA2v1OrK5HIaGhlDI5TFCzSZMbc6+m676ERTr0hBCDTzw8L2Y2j2JZkOP3FWA+FLjBaTTvss16vdkGjN4+kmvUHSRZrk37TqKvekdGKzFcHBsO5ZPzaJ+sYnJ+iTGCgmM5Fs0ZptIEbTTBOV6uYN900eooaXw/MsvIxZPIpZKoxhpYD6Uw8udyziPWVzqzmGptYxCM2taqur+3UObdsp3DUUGBkZs61Mn4GoMih7PTfh5rbu4QjSm7SRoMIvJa/MSmbC6tC6+AIt++pOHjk7i3V2ZR2koljT4BRdOu6Lzc02Kq1AzaUgedKwcMwb404QxPRRXrFp6pZKZo0fZjRZO3nErLs5cQDhOHuLijzlRddBTLX27qpJvmLZjb7hTg4nR1KKYE51bSNDcqMzVEK6yLIEvK+EmxgW+YoR1MS2H59SA7Nxx7Rz9wx1tJaHH83UM0sS69b6baP61kBwahnbliEYT9iWJpcVFSyMtZ3V1mebjHqZyAB+NCw4Ir60GquUy693Fvr178fLzL9v7aMI4LaJc07pcW60n5XRtsrFg/RhGjQC3spillrMfxaUlltvCIkGRhi12pidwaHov2gScsfHtNA3zKNaqGN+2Aw2WXe1UkEyGqYUuoNoqYbm2jEv5K7avEVlEPBbH0OAQitUyit0mzU+VKHOYfWn1dfzbN8aMZWtcuuvzv0aKv1n9PSmffufG42vPf4veKEWGhyc+JmFzwKN+7j8GnR+Qn7dxZpTCBRAMlyNJPZdZJVOCEa3LBTqGWZYt0/HostZ5MKCURfCzWC4y8wi0oCBM/pIlaU4692Zcm562Jkdgabwobyeo4lMvFqysZHHrLScxOJbB7Mplah0MpfYhLAtRYKNIolZsUrOhNhMN0QRoIT3Cuze1DL30mGgnUZ0nMFWi9ri+rRXL0maslpT2jaTCjVgHphccEspYFyaONXD8jsNE/TCGaQbWqT0OZEYYrrmnCGZnZynI4wSRNurUZEbHxqk16ON92p2RWg/rGY8SCCsEngSBkEI8PTmFF597mbxqESUL77WF2nijsPafbyTrHEZR+5Fbtu1KrYA9u/dibGIUyekhvLx6Bdk2NbHJYVxYXsAr5SxmOjlcLM6jzLY4s0p9pjCH6elxJKLsG4JROxNBlkC00i5BD+H16aBSo4rVShH5Tg01akyash/MJPDzP/fjmJoYwuyVedMmNScmkHd8y4lHaWgBr+Y2q5MPux5dry226JtFkXRm4GMaYP6ObWty2BlOw+E5O1yah9NQeE2BdhPGVMUppAIWpfBgoWvTVHROp2yUxt6fYh7SWpwdz58NJsVz51aG/Oh672XxT+Bhq4Qtupvv0ak2w3JzQMYZeeaA1tyEipKPaU6KSL9wFGfPnMGHfuyHcOnyORQ0AU0ZVV4h3rHj3Thq+ToFln6KngghmokRFPTUiPf3RpwaD0WmTm1C+bmMLX5vfAdOPOmOLXJtxnZiQwisOuEaJvaMYOehHejGwpjauRctAk8inoI+EV0ole2LrQkKZrPZYBFtM7VkNsa0tYSBToQC2bR5q2wpb8AWTYqnMOYvXLE9oUNMZ21gPWC90EfyfzXqA1P2wzMzL+ErM08hH6vgh372Q3jq4vP49Jkn8XzxMs5UZnGluoRyuI5Cp0zwaaCEKs5nL1PDobaTCWHHwb0EqxoWqkVUyXulXadG1LRN9IenBvH3/95fwIP3HcTNN45jx/YuBtM13H7yAA7u3oGFK4uYnhjB2+69FVdm59xTSKtCf8NvVicfthkpvjpvi74VFLZ5HLV/R0veKCDaI0dzNx0Kt8LYcb7rdNQnY7RFpxyl1gVwFDgQoeORsmxkhwBwnNOlQIOAoYV6/HnAsjD+nJItkAny5J/4s9gEQrsk4NgOfAYs8lFaF9f0I6Xl4JToaJBKiLTBQ6PUxn/79d/Hz3/4v0c6nCKYyfShwFoDkJS+D8Qk5LZGRY+V9VUKzetYnQOeReSBBTo+vbODO7FWZbicHs1HaOZN7RgjmHUwOTGFUCuCOHnR4/WBgWGkEhkMD47asoAyQSidyqBBrcc0TRalT+6EGFbXGhqyoS+gZls5LLUXcPSeQxjbN2ZmmF7EdT23GfC8FlK7OLJ2JphoIjg9PUhwb7DadeQ6DeRD+jxNGzEBo6361qLKJmoEIb2PJR2oOhzDyftvxsh4inypV9Re1qq2hupdDz2IamMOpeoZlMuz+OQffwbVQo11baKQncF7HroRH3jfLchmL+Ln/8KHcOzobjaCGkJ5efd6ybfNFn0riNaKOsAJunvsLYGW04Bz4mMixGg6SkQ1EN0ksMwNRTRPDiqnpaxpNea95vjz2oAt4uPg82UqnddwFM//NOQ1z2LlaKzx4PBO/nTiw85VBiNo9THLV3RNFqt6Dd5dbS0M/c48fQ5f+oPH8Ld+8e9z7MbR0OQwA5RljCCgPeIVMRxncQwLay9m5t9ssQRmr3yteNds5tr6UcPofalTpk4f0cuesmlCejA9iBPHbqDAJTBCoCms5JFOpDA0MIRELInR4TFMEJCUb62pvYsbWFpdoFWowijUbHNt71qvU7so5JBKxmhGLlE7i+By9gKO330EYZ6zWcmng3GzDVmH65PCvfOkMuWjH88ZtH18wpYEFLXpvAU6eKPSaE6pLVUfFowQPCPNJprlouUkTLMv07K/640ufvM3/ggXL64w4RBDBWxpvPjiHL74+edRq9L8pFn5xc89gtXFOeSWr+DkjYcJ0K8FNMSN6u7r7533k9uibwVFeJf9mB9gZsKoX/rJjTf7J8FWd2uoGVDwZ4DAOA40FNkiujQiuw5OdaKi5HwEf5QfSfn1QMs86Py4sYMLV3TxYiaZ/RgtADHjQxSch6Sd0Uvxk+EkXnn+NPYf2I93f+AhfO3px+wpWLQaQ7KZtEV73QGmofDKohK4aoFet0JMW6XG0k4Y+BmK6SgtTB4qss+Jz95PT8uIlgLQzHAKd9x3G4bHMkhlBlCp09QYGCVvMQxlhjGQGbJtRSfGxglgbSwszNkTtSkKvM1hMb8Gzb/0QALzizNIpmO8rqJcK9r+PRdoRg5mBlGYLxt/2oakS83B1V60UdhUCX/c6PqIdVIO77zvVpt8/9LXnrI1PLaTHONuiL2Odk1N4/DhA7jw4iuIFmgissHbNG3rRKAQTeAYweuJp87i/IUcNZwWLl5YxB23H8XRY7t4fh4TkwMEoy7GxiaoFYXx1NMvY2WVHfK66Br12qJvCQVPtSQtIn/sJ9dRvrtsDoZX+tmnYXhpqfjPjha+Fl/UwyT9gnCRwYWFycTSil+Kpkwb2RCKp6gGIgHy6FRHhumLngpWfu7HYAqoNBwltWSKyp9wwcw0aUcyB/g79exLePvb7sO7vuddOHPmIvLUPMSHHmV3NWGbpMqjeVoaEvaybJHAs0wNqBVlGQHgMr8Q+RX4meNPefufEVlXvtKKupEWpg9MIDpIhSDaRCKdIcgkEY+kbXuLNrWCYj6HRqUqGxF7d+1Fs9YyIEmlaBpK1WO2pXKBSNnFSnEVq8VlAlgM52bOEMSKGB5JE8AG0Cg2UVplPqq/gFf8Wit50nnQrkYemEgB66ySoMHMa60S0JzSww+/A1dm5vDs0y/Y6ySau1J3iVR7Jba6B36iA9vGccOe7aiulhEqpDDanMax1EHcv/c21Es55Nt5NENJFIotXJlfYZukcP/b3oZqtYn9+w/is5/7MqrNCJaydZyfWUaWZli96V7i3aLvTLJPGEsw5MxU6R8xRvLT8HTdrHjBicU0x3+9VMpHRw5KmVWO5OfS9yaNeSkjyZPCnTDzguFeJNz2p4rvNB1pNVZa4EdPF9Gc8uBRZN78JyCj08+9LqE1SEC90kAhV8Btd9yJ2269G8lEApdnztvXQyWo8UQa8VSY5kMNcYpfJ0czJ9dFtCngoQZEINHSHcmrXylsP8098dqZosE8izSxMAEsE8aBm/djuTqLaCqCJjUhYg21Bm2eHkGLJmGjWUUqHTetYmBwAMViGck4wSlGP8bXymttpl9tlJEZTeOFV56j9pNEpVZGpVnE2PgoBhODGIiN4PLLcwSrOPGRTPbaWkffup5UETnnJ8CJs32HkMTuwe2YjI8iVGtjPJnBO+96B7JnlpEpJRCvR5COp1Gn6af3sdLUJk+MHcRIJ4l0N4YB8t1p16jxjOPYzmk8+vjXsMh2n87swIP7bkXr4rJN05TYL4UuwVSz/OzAiYkJ3HzTSfzm734Cf/q5p7GYBeaWqphbqaBYqdM8a61n30BznccWfZtTOByVEEk+nTlgykafs0VpGpSMJBxxjsIlgaYA6hG6xdHdWPlQyJzA0UvhBiL8BSBkwimAoHAa4Pm86WdaQ5CPNBdpFhqIEjjTtHTdJyB2rjzMX+LkfpuRktuEOQU6QiEPx6N47CtP4Cuf/CrClQ7uve0uvOfd7yVAMCLvpu2qNnPnuaqmo15B0/yR8tJ/lmn6jRpJRcpRiFwMIjpNCDllIPCUuTVEoAhHW6jXqxgcpjlUyKPRqCFPzUVf3FgtrGA5v4x6R59arplGqXbSUV+esM3gmw0zxYqVEvNWWSGcPnMWmdQAugSCboNgQMA6eNNBpEY1aa35q7WJYtd+QZ/2nP8f+GuRZCdu+w8dmzqIE5l9+Gv3/wTeOXkLnvqdL6L0+Ar2l6fxwMTNuC11GHswgVgohpHQMHZgCjvbY/RJItGhthYLEUzraA5FsX3/FH2rSGYauNSaAw6PYtvh/ZgIDSHV1cprthM50B4+Oa3tofYpI9FeLwk4tGHkBqZdO3JtvkXfORS21aIcb1qkZWAjUOhzWkdhb6lTaLUiRuImBVzAY9tMML0zuZxGIhCyVwQEIPR34OJMEAGIvrjg96SRn5GNI/7z8mAkT8m+ylb8wFfxdM68pEkoQHlZGH+8sp9IR43TtjLmXT9MYNDOHW1qFlJ79ErF7/3672Lm7Axa1TZuPn4T/tIv/qJ9W0up9Ia6bAlxr+0yNNjFnkBUJQiyBUpi2/Nu9WQytY21WQC+esVhfHKY53UMDmYYPYZ8oUI29CUJfQ6oQ62lQr88iqWS+bf1CkUqjbHhIYIwS9TktV7zYNsK1IqlMvbu2W9Pveo0z4apmSRDg2iov9IU4P2jTKNJdXErzkU6yolh58Rz1ESbDaRWi+oF2CbGRkYwuW0Q86XL+O3nPoXaDj2JS+FIaADH2gNori7gXOkMSgmtcm7bd9A7NI9qrQpNwwR27Z3C1LZhHD6wCztGxxEjeC40ivjs7BP4j6f+BP/p1Kfwe6c/h1Ot8+ynLhJsK7X8ttEp5GhyNUoVx6F1s3rSk9pCdfLUf75F3wlEuaFwUnh6YMMx2XMWhYOR+rAWr3E4EmS0bF+Dn97+aUmQVqeajNWJ9gdWvvbpYhNUAg3VmN7ufxK4ltunxWtQhhJ2N1PJuhY4kUkKmoTX+LNIjqTd2JOk4KdQwYTXfCxP8aW4LMdrXX5CWmpVkwDxa//bv0OzQF4awNTkFD72938J26em0ajX7IXREM0G1UUAql0LBUZBdUni0P8n8UQrb/2Fym3qiVo8gukdU6ZRaa6ELYNyqUBwIeiwLfTtduUxOJzG8uoilpbnaVLUqd0kWHe9/Q47d9vGwj53U8gXkRkYNNOjXm8yPI7VXBa5YhYrhUUcOLEbxFb2lh7VXZtUs6bqZhyEkGjRJMxM4wfueAiZReCG+E7ckpzEO2+/C+3hBF4ZrOOrsWWcaeewMz2MOxl248g+HNq7Bxhi/cYzaLK+MzNLyC5XcRMBvVbrYm61QrMKKLJNywS21cYSQbiLX/r5X8ADt92ONLUmfcAn2mxj9pWL4PAgO1ogavBDt0VvFYoMDI1+TAIugZeQ9ERIQk5nAupnEOlcKAc/o0oATMD1U3wNXQ4SmQTaS8a97c40dAyycJGtOKZwSvwttTLSnwsmOT8zr8yPYkpA8/xYOfTthTumeqScfZ4u0PEgNhw5P0XRwsRysYbzF87h1jtP0ppqoEmN6Pa7bqOK38Dl2Us0D1Kor7KmRTZYJ2kAajzKXGQeeipmXirAsM21g8i8CNrxdAR7ju1EqZlHtVlBemAAuWwBk+PbEIukMEqNoFIrEngyqFPzWZhfoH8C6eQg0tR6xKzqpHaw8qMhzBOcxECOAFatVbGNYFkqF201c42gGY8kUclWUdKnlk2XsAbZhBSmNU2qhFovTOGPoLFK045JI6EMlmgOLubm0c4RDPMJjI1uRynWxExhCVWaoJF4Gl+/9CzOli/jfG0JKwTNAjWxFjWuu++/G7l6CZ957GtYLREE2TayaMejcXzwbQ/ghUceQbaUxWp+FduTKbz37nsxkc4gyptCqVhm22Wg743ZxwO26C1BYb17YwLMQak5FY1pWyls6rzTNNYEVvEEUBQm/nNAIB/pAvxxQEkQlUbXiq+fPa0iUrmnVTJ13FoUAxDLn/69MkjKgwdbY6QThseoEci8UFk6hm0RY4xHCc01yNIqM/F9DSLPyWgG5166gE/84Z8iFUuqctRG8rjjllvxkQ/9OGIhqg1t8clyCaZWb7FGOXBtxrsyz/WhQFfS2t1ZmpI8I8moAUKlUbXH4Zp30fe9IlHWg67ValDLWUKhkKU2o3K6WM0uo1wuUyvTVybcHJziq16JOLUmtqvW8kxNTthqZ7VJtVplXk2bx5qZu4TByYyB1BpZo7jTHskY1SsLmlFpoknAnQ/l8ZmVp/EH+SfxydaLeDR2Ece+/16EdyexGF/Ahdp5vLx0BiutPArtImZK8yh26ygyvWZmygRvrfSp8QaTGBtFvlyiBlm1ltGnoWW0D4+M4cVXzmHvDScQp5n10I0n8c6bbsOBoQlElvK4kaD8d/9fv4BD6TFEZfZu0VuGnPlP0kFOgiJQ0XafBhi600h4SLqLK74Jnf6RvJlkpowmgYVKFofhQaYCCx0lsAY2/BmomJ9TnSwPLb7jteKoSP9YXekCvcoK15xPk4Kqja8U3k+WVmqH2LNRLk+pIXKkABMsL3MUOYJgPJLBVz7xKE59/bTtMKh5Hs1X7BjZjh/94IfYUIJSgShBQzwoE2Kejlp1rPkvfSBQRTnNkTmzLK0g1raqyVgU5ZpeJmAdOzGWkTTtKZnIIJlK0FyqIZ9fwvzCDHL5FTSavNMnaPYkVfMmzSXeIEKsL81bLWy0aSjmnaOWUCpS3HkDUVPI3MrlcjxnOZEQDhw+RO2KGpORKu/rvZ70OEDvkgFaOak5PJVTQ62dx5X8eZSp+tRZ9/i2NJ6pncYfzn0Z5zqrWCBPZ9oruNJcQoW1U19Z55FHgVg8FkMmlUF2tUBNTuY6g4Kxk2Cb7RmYwu7YOFKZQXzy+ScxWy3gyvIi5gjCq5USHn/2aVzOLhp/W/TWIak0TjYl3Lptk0xJkC/D9J6SzeVojqdrzxg4QBmPg15HP29jT6P45wRamQTOE88NOliOdxauMSrQ0SmP+klf8lqQctOdXWG9DFleNKo5EWdSuRo46j830mUANkYCBv2IEPbUiOe206DYaUXxm7/2X5CdKyPcjCOdGLLXFkbHM/iZn/mw3amtHSJMq7pK+5FWyPbRQj21iTUDQcG+IU/NQzaFmWT8ZbOrBqaJBEEnHCdIpBCP06TQC5MVmkgEJ00uzy8voN6qG98N3gDqzZoBmAfmlkCGwKC30A39WEeBl47xeAqrKzm7WejzPZqTS6QEKNbCdGqM/gbxpHD1v5yPu0bqLpmUdYK9NmgXrGgkaP7Krai5Oo3qnGZdU9TOCvkCwdGHky821IXCCp5YOY9/9dnfxaMXX0JyZBC7Du1FsVlCenwQxUYJp2bPYrVbsf2RtuitQ2FthuXu0BQODlRNDrv5FAol/e2pFkeZ35tHg1bn9jUG6IVJiq7ujhp4/WODY8zCTLh5weQCkwhv1TbBTAGUcBgAMVzahLQgRiO5NNq3xyUNBEWBcizPvuzgAi2u9BGltvwUtNH1kfFDcloZhahT1wMjWxxYy3fwO//X7yHWTaPTpIlHUMhVVmx+5sd+5oeZlUxTAq54oGnl9j9lm0gqxa6Kl+wGbWWfeu5qc/QuMpkBpDPUcpJabVxh/cqo1ld5rJs2xMZBLKUJ4mWs5FZRKBeYDYWbZoteCtVrHzJTZVapPIGvypG5WavWDZCklcYFaHTFYgVXZq8gmaEWY3WW26RBriLXPv0UY1tF6d2o1e11jTXSOHBkR1WbJ1LIBE+D6RTbqUkTkG3MPrc4bCTVpdyo4NTcRVysFFCsN7GUK+KJV06jMpLGZ15+gWB0Ac9fvGRt5248W/RWIYo6O7Q3B8KBYZKjjubgNGAQCMjcIiCZ2SUthwkJHrbpu8KZxmktVIg5QOUk3KZVSEAZ5iFFoKb5HYGVNBkd/T3WbxJmcis+BC46GvHYO18j5SszSALn55Bs8AcC4Ip1ZYuUhWlU/K1lRxAkusqfRhZmzl7CVz73CIYzw26lczKKbC2Lo3ccxYd+6gfRblZcHZnezC6CgNWfjDsBcYLNIIvHWqJBwdI8kdr0ytx5rObnqEFUMTOrFyPzxk86laI5UrX5myjbd2VlxYRcq6nLtRIa1ILYetSAqmZq2pc+qDkk4/oUM8GX9a9VGqiUqlhdzVI5C2NpYdn46G+D61M/KCmNS6ftQhJRtlODxiJNJjWvNDyNHWvNQKuLd2NI04zcP7gThzI7MZYcotUVQT5XtmEWlUnKeLY8QOOF/21O0TGJcDqBCysLWKGmttRoom4suP7aorcO8VZNodF6HC2aY0dLcK2veTTw6Q0O/ZN5Im3IQYVtNkXSoJCA2TYZlEZ7xE3QkBBqxa0WvClck6hxahC9x80cUJoQlUlg2TOOm6Bm4RJgXUs7ssKNK/tvGMSfgE7HUFTmBkOMUUUgMQ6D6Vw6kWVLPzeMGTHQVGytkMIp1t1wE6lMGg+98yFkUkOIdOMUtogt6CuGFrD/jgn8/N/9GURSTYRjzuTyfOlBvpwKMlAWGFk96NXsoJyrY3mugGyuiUvz88iVi1icX0FbuyISSEaHh0yTirGdZP6trC6iWtHkcpUa0CJypVV7IqbNuQQ+aWpHrTqP8aQtW2jWW4ioP5td1IpVglEHpXIJxUJRTL4Gcq2wRjpXzTR/JXOaZlY1b76aHrZBYia3psqTePvRt+Mjt3wY/+ODfxE/evPDeN/Jkxhql/Cv/9dfQWEpx3YdQkuf5KGipon1bekpDEeGqEmxjQlYkVAME6kBpOocNzW2A8sRmIZ5A2OteLVFbxWKZDJDtgOhaS2STJJAQs60Egk3B5gLZyDlSmEGEGYaaUhQZBm3w8GvcSrtw7QfXSgJ78b2OFRmnWXi/KVN2bySAIIDWyGmMTCOPTIWmJD0X8qMjipbJ45HPRsxX0UzoLRwVw0LE/92N1UU1UGCovrQkU0DVMUiZFodtQfOLXfcjPf90PeiEWqioTkM4nGNmkijXSRWaYK4gO9579tRLtUwe+ESwrJBmJ/t+ywg8s4KFZ9aDF3H4MggirUKNReaHmVqLzWWSSHbu3evvQbRJKAUqP3Yp4zZDnWaNXt272KbtZAr5JGgRiSNUHNH2qhe80L5Qg6heAi53Aqmx7dh6UqW53m7CbSqHTRzbURbCTRKmp+7NonTXsORXB9rylx7DYYwPTyAO+68CS+fuYizl1YZMyFDW40OffdL5d1/6CRSczm89PyXcHrhaZzLncJ733Mr2vMzOBzdhanhFBazS9iTGsMv3PJR3NO4EXcM7MMH7r8b3VqLZm4Ot+w9hBDbJJkcZJPGbVGlZpPUiBomW/TWoEg67YDHBhql0M27UDgNIEhacBH0uIGQjhQwO1FcnUiumV5eJmrOywm4hN3nRV8Bi89f2UoL0usAAqQoTQedW0kKp+2iuJQA3g0pwHbXlVYV8MdCLJznuvYalwEmwU7A4oDIIYHq5jUd8/NoRrVeZqHmSmI0c378pz+C8V1TKFHTCNPM6tqcinuypKc7iEdQoeax5/BO3H7/SVw8fckmoZWXKYE26av8VW/qBuKBZbcYmBpOo9aomZbTaXQJQDWCWhlLq3NYXJ5HpVoyXlSvSqWEPXt22xOrK3PzmJicNABvaq9RZl9t6NF5gzxHbLXzUGbUPiWsFc+pRBqFxRLaBZZTCaGlvVWvQ673fD+FsS0zhp9730dwoDuN6dYAwbWDQ7t2Y/alWeyO7MMP3/x9yFArqdEErFG7q4O8GDDr7bYajh0/jMHBOOplAnYLeJra27Nzc4hSAz4xeSMipQQuLV/AYmwJTy09i2OHdmOc2u32qWGcuXQWX3vlJRTbDRw5fgQD6aRt3Nabm96i73gi8GhbjEBYTVDWUw9kdK4T/snL7vDmQ2EO5laU3gGLgMMBguRadyudKJp/H8u0Jfpr3khmgkhp7RE+M5MzUjr6Kz/xaN4CIoKMTCaVn0wkA9BsW55a8xOleWe82U/706h+TM9w+etPJD89kRKL4mP3gb34gR/7EErtKqqadOYvTTAqc+AzIgWLQETXovBH48SgZAgnb7gNzz31IpoNQx1lqpydE1iKB5pOjVoNY9vGbR2PtQ/9ZbWWSnkCTsHy1JM2mVmaiK5VtShwm03kL8wtGPDUGnVqVowTDdnWp+FoGLVmHYV8HqlICjPnKdwyX1lqWW+nl8JIhOJo1LV6mbyZ20jiZY2S1HGOjOxHehEYWKAmSs1OWlW42sVodRA7mztRvrSMONt7eGIQq9pVMNzGUrWOs9kcAbuJXHaBGlEbN91+Ak+dfxHz0nbLEdwQuwFvG78btZUllDqzSO+MIDOVxKml8xjYlcHwjjRevHyGmlEdu7Ztw/bBESxfvoSKvbe1Ge9b9J1IkYmJ7R+r6VO0NFvsawkBcKxzwU8kgXHd70wxN5DXwk2Y+N+HSOzNI8jLaTIysQgEdAYMAgML02Q0JZHxtRWDe8rlZmR8/vovDcK/OCrAsTQkyzcAJwHKWt4MN7S0APf4XJoc/dyHCoVlqn8Dd9x/J3Yf349io2KL9VLRhAGftKcyBaxNcyjUrVO4nSmi+at6pIyb77gJp58/S/OmiZjAI0RtjYnsqxzKn/G166KeTg2PplBpULMx8CZA1qkSNPXJnQgGB7RyuYbhoRG0aH5MjVHLqbYwPzOPkZEh6lxt2wlQgFMoFpCKJ5FbXWacGur5JlZm82wxlkulqF5oItGOI9QMo6HX4Nkem1PQNgGxqhiKpnFofB9u2H4QpWwBhcEslvOrOE8QyNdLyHWLeKV6HiuVZdaNpiC1QwGnnmRV2N4rzRrKzOjDP/PTpq2du5QlUHYwnp5AsVDGrXfcgTrb6blzL+HszDmMNIZw565j2D6WRnSCbTKSwvnzsxgcHsYND5zElewqyoXXuwfPFn27UiQcjn3MnlZxsOiur6cNbh4mAA0TVndwY1PCyhHFIPvKgh35z4crSd+py8ORS87/FGR3zfQGAprfoR//FN+BnYjnBBIVZzwJzXRUcQJIhimeQEarey2FQEn+0pJ4dEsDGJf18vNSHpxcISxbphf9ooko7n3ofqSneBcvZjE5MYGYAZuW+bepbUjd1+PkipmEBpwsLzrQRblZxF333YmVpRyW5lZYToxmF8sjbwJHPUrWqj89jh4dGyJwtG2upxthHgxrE3hamgvTI3ryHiVfLZpYw8MZtMptnHn+AgZHBpDMJE1j6lJL03xQjDzPzl5GnACZnafZU6q7p1xkuVVoIR0bQL1CTUprIvr64vpEjSudwYPf8yDmcgvId4qIDMVwcOcBxEoR7B7biSbba5HtcaGTpzZT6dOZVIb6j5CaiuNBtudL51/BmYtXCOY1LNYXcKZ+Hl86/1U8nz2PxXYd6aGduHHHSdTOl5AqJ7D0Sh67hvYhU4+juJjHUy88T7NST0O1XOC11mGLvp3JfWtOi7MIPLobtzp6rCxtQRoF1eMNP+t2CpME1YhCo536BCDBmONBxo27FDRQ9DU9aIIqoWJJDhD0k7BpspTgZ9cECN1ybX6IqZWJ3vTWqXwMOFi+M1XoRz4MaAguZqbxXOXbANUf+dPaIfmZliQeeqAj4onSsv6xdARj2weBWAv1dgmlStY0HDPRGE9vlespk/bOqdZo5pAXbWtRKbeQGU7yLn8eb/+RE3j3Tz6AbqqDVsTVSV8M1YSx7dncimDm1CwGotrqNOFASft0sc4tmmq1Yh3VXBP5pRLKuTKW5nmnz5ZRWaqitFpEp0mQbTRQLBWYcwsruXnbZiMeTpC3Gu8kNLNCCTQINtryRN9D09vrrjeuResaxDS1y4V5/MP/+M/wbx77DZwPLWOsM43oSgpdmktzi0sYnBhBOBGh+cO8pT32SG3l6q0XhfW5nhp50apl3TP02RvCJkr8n+9WUAw3cKG0iN8+9TkM3HEUzeQEGrkkLj56GbswjcnYJOucoanrVkXLbdF3PkViieTH9GTJhqW0Ars7q4M5gOi5sZ+13F1e3umqp/EEvvo5USUJoKTh9GUkU8C0DxUgc0rgpXBG9WHKw/4ITAIif6frAQt/Vg75VJjSKDvj3UDL5Wd5BOfOV7wJDtd+MpkkxJO7xzC1dwzdZBulKrUJoqfMOr2aEY2F7MlTN9SiiZNFLB5FoVBAnOARDw8SVFpIpJso1Zexfec0Ricmcfb58+QtrkoYt5p5ISdWXpXm1LY9O5BjHvJT+5j8UjHptkJo1inSdX1RIo5muYPVmRwyE9J4EjRRaqjRtGm0KsjmljGuLUFXqsitFKihxQ10mjT5RgZHUcvW+t4huxb1h1qPsp5aMUSQY1teys8hvjuKow8dxZcvPYnncmdxtjCLpWaB8OEAZX0ejvZu346H3/Egnnz8a7hwZYntKA1QNyXfeyL2RaiBoRRw9+0H8NTMC/jEzFN4KbKEZ4pncamyiGpXUGW3LkuxRd/5pCUSFF7pNzrqn/lzMFD4JfQSePN35xL/fqdFbFprYxckmyOyE/4X6FiA03IUIqH350ZWKBkh4ElN0sSptB8bZ0wuUPHAptItXlCWrr0206O+sJ53UJTK7JUbkOJ1VFdqfdHBOM5eOYN8bolKoL5f1aaK30CB2oXethdfmUyGGkeLZlELg6MZrJZXCARF8hVBDKMYzGxDrpHH8Tv34db7T0BfDNVjYcGOaq7lhDJ76tkGshdy2DWyC8lYkv5h3tnJY4u81LpoFij0dMWVGnKrmtgGKpUKLl28gFa1ik61Dto7iBHYQu2obbYVShAcowQsPbofJEgRhKShudvARlI7qJE3CrTzl6mqU69haI+eUJI5xZvIdqtYaGVR7JYJTi1xbnEcSdeV0yeWB1Ft0ryiuaZtXUPUoN1I0CgIyBWHkaEhtMn/cn4e0U4d0Zb7skaDOlVHWtWmddii71SSemMCZutpKOQ9weTBtAwzTQI/ntvcitIETsv3Nb/izZFXJUVjUTaR3PezeRfJwKuNLxZhCxTlyLcAQI+X5Vp67C2zjPmY4PC0b4hvSuJYupfVnaZRrrSMuZUryJdzrl4sQ4se9SKpXhUJIY7dew5gbn7RnjqNjg5hNb+Cal0riRM0BRNIpoawlM/i3ofvwdiOUQIbQYHmlJtM1ryY0/ZyV3KIN6MYHRhBPBU300ht3GmybTUlQyBq1Jo0v/SuFpBbytp5frlI86WOOs0P7RKYX81ZfZPUjjqFLsEogYHYEFZmVwyovba4Rqr1qzW0J5c2HtO35tsEXTeX5kj6qZ6fCWh8GRpH6kimSSdYDLXF4Ma2NjqCd8zUCtR4RTuoJWoMlAXwvDYd3M0D0G3kf4u+0ylc553SmSvs4ED7sAMHga1S5k/C2xPgAIRscZm0DQ1qJbA/B1w2l6N4imrx3cBRHra1aP849SPyGmNL+Xlw8j+Lb0XoxA1/EwENVLGjH+uknwTc8lBdgvhK2++0sFFbE0ap7lfbZYLGPPKlrG3EpcfQjbqbn4lEqJl0YzR/Uti9cw/OXzxHnKhTwIBiddX2PdZjfO3tPDCRRjNdxQd+9mGkRpIQpugJmohGFf/TgwJ59tnzmB6fpoYySF8KKG/uBjrijVVtlqjBaH6D160KgbbawtL8Ego0q4rZEpoVaRwSfS0YJEjS9Ns+uh3lpZKBlrXVVaTGFg+edK1O2cy5eKl0RhWgZuVeCXWkFhZM6NmcND63bYmPEGN/1MkzlR4jgWCSGtoANbGRcApDBMgMtcE0x97hXQcxP7OKPOukPNRr7Bimsud+67jdou98CttLm+x4e19GE7cCDTORnEBraElwZQpQsjV6KATOHLInRTJ9dNfSeJN0bDrQ+ygQqJ5TfPmpWP76AUY/+fWThqQBnp6GURD0E/m0ys/BkPv58HWkUeydWBfoMl2E6KBFfsVaASU6vRCqO7LqKGytVmuo1fV0BRgfn6ApkcG5C2cY1kC9WbQXP+s0rZKpGO/ceUTSbSQnuvjFv/7nMTg+SI2K7WXvVwVtTjUo3AnjzPOv4NiRY4glYtR6XL2k7YSoYTUIJgYgbAZtu6HP72ij+jbBMK75nBqNkTo1PmoimWQGxw8eR3GhQK0ozzSu/j3A/QYoRd7KpZI9WRIcGbEOCTbiCDJ4297bccfukxgOD9snhERx8lvMVRHqEJbIgr3vxd8Hb38v3nfj92BPegop3hBu234Quy8PYPyZKO6KncTtw7dhKrKdnGs/Qu0UZNXforcQ2eN0ByxXD1AJ8poAkxROp7i2ybu8BFL0s7QbxrcHrR54CGiuQ4q7kVSWkdIaSEhtZ37Ksi+6pdW12KHGIZ4Vb93ks4voBDsAPYGO8R5tY3zfCCrdIgGiiVQqjcnRCQpLHGUKuu2BEyUUUVD0LSjVLJGK4OKVV3iurSfSCFPb0XogPaaStdFuUZuM1FFqzuLOB27B4lwW2bmcAUiHqo20xg61hEapgeGBYYxMjWJxecEmmEMt1kCPu4R4uhloHZC0RWZM7LL3ufQqSr2q1y+qpiUd3HEEZ58+h+wsQcfMGbJCfq2imzpPauOgnTelLu66/SbGqOC5F0+jVGf7xgigzPuhI7fgvQffgcRlMlDpYLmRQ2QohG0TA5gezVDDAV55+RxN2AqrMYQH9r0d7xo+hvzLp1BI17Dv+E24b8fd6GbLuLIyh9ZgBjO1JYJ4iaYjW7atr6JuAc9bjSKRSPxjGnM9wewjCbP/iXogIOJo0ICQ8PCfcwruG8+WUoLTBxIehCyv3q3TkS+nnxTPTy4LIOTsmmTAwl+PP/LiVjSzLsaOeHRxdW7xFJXOHv+rypJpajThWBfbDk2j2MojM6j9ciIYSA+aFlGuVm2lsDZs1+sL9toGf/FEmGEFXLkyg1TSbV8aZqRCqWhAhQhBKtKhFrRsGtH+gwdxZWYZ5RW93Z5kDmJSa1OAlaVl3H7f7UybR7lQZkEMJWbIOjO+tYtg8IQvGg2jRTCqVxtoMV6j2MZAaAQLZxaRmyuwUmtzKM6JVPFrUX+8q0nNdO/bTqKQX8bpUxdYnyi1XS2MbBMoV3Dn4Qdw17absDRzBZOTwziyfxs69QL2bZ/CeGQI7YUWdkf246e+5ycwlA9h5pnnmCO1x3gd88Ur1AajiO4k+O5OY3poFLfvusFWSVfqVay2aE6KAbF3vSps0XcU8QbNHmXHynSyp0l9pHkDTxr8zvgJzB9qOjLL7C103ZHlbHJoLa4JjAaNXB/J3yBDaaVt9JFART8jZuknsz1ZngFZPMbxTnGl4SiOgVQQV2UZP5JiVYnOwiTYCjfTUS9lag1TFDUe9aJlvrBKAa/wukATq0Azo274WixqBTO1H9oAO7ftRSwSxcLCgpWpd6kisTDNNYIP7YsC07bZxtn6KoqhK7jvA8cwsCtOrUwaj2uaaCcKrXg+9cxLOHjwkFjutZmZgXbu+KVVRzOL5VC7SIYHkKSZs31gJwqXaF7NybwyOCMR+JTAGucbIWcejg1MoFlsSTFk84khOvEfjdtnaErstz2TRzBVnMINkRsxUd+Ow9M3IR4fwWKOGkz4Er7+3MdRoQk6tfc2TEy/HanyboxhENXoAr76xONALoKZ5y7i8UcfIyAtIhuqYvvuXSyJPf2NVmOLvq0oEglT45F8Uhjt/alg2HrywttPLtb6eBupl04Dpi8Ln9b/FE/A4IHA4npnh75wktL4a/e4n56SAx0D50HH/8x/M7IsNXslPppIjiURzgDVZhmNVgMjmQwGMwOoN/QqgPLpIhpPIJsrWBnRuEBBL5DWMD+3iOHhUXLGaPSeW5ylaUatKBlHqxO2dT8Vgk8iEcKOnbtw8ZVZgo0MLYkxVSlqEIViDkdvPoolaj/1cp3YoQltbQ5Bc5F52ruuVscwJsbHMT4yiXKugoVz82iVCDRBfVyje9CRpwVch6QjuolhGp50Gg56K123njCGkwO498Zb8fIzL6BZ6mD/9qP2UqrAM9oJ4crsPJ669AxSUxmMb5vGI08+xvNh/ODP/xi+ePor+NPnHsPLjTxeKs5gtrKAy7nzOLBnJ46M7UT9chHRQgInt92DwoU6irk6WkNxvFRl3OYK8sUCYixDPG1hz1uHnKnlFRvdUcOBuEp4pcGoxwPSwPRHf24C2UdBajdK+kaKNI7+dJ68n5VFUlpde41JfPTyYVLLW6RDcLruXNlvcE58gonWoBwjhlG0zXTS1EwyHUVmMomVWo7t0MFgKonxwSFUGxVqSyE02wIoajxlajydKqI0taRLpQguV2YXUKxWEB+IoNRYQqtbQolCMzIwZttGaJFcM1RGuVVBLJFEjAi3eGmZfCtH5kNeOlShRkfGaeoNYHFuQezpzmCT3uoHN/EPJJIxm1iePTOHqr4h3lIneRdUunctt5EsZzofTtAJ09HsS9G+e+9Nd+CHb3wYx7ETd43egNunj+OFJ57E/NIKuvUx3DV2AscFftUEUtEJtKJVzLZm8PTKKXxp/hmcxzww0MJ9992JT3/qM5i5vIB2Q21PTZDtsthdxZOLT+PxxacQH09jiCD61TPP4MniKbzUvYJT1csotmtsG/YY20fdLxjdorcObTYq11Nw4+wJLyVEmoato+HPHlv3uR4wvEaS9qKfJ4HDm02O02CtkNjzskmn/Xnk32m1CAa6x0cR19MmymW+nKfJlGPlOzSvVrGam8dKdo71rCFfyhF8mmg2WefwEIbHd+A8BWxp+SJK1QWEE01U2kUsFVZYuzjbK0lgo/bUzaMemcf2IzHsOjrOvNgGmuTRJDDPz79yDpl02nomNZHCyM5h+866AE7gqKZqlFtYvryKNk1Cy8DA63rk21RHDzie2OLU5CLhNiaiKfz89/wEHhi8A6Unl1BfKuLZy0/jqcWvYXgkiiPNCB4e3oeFSzN4eXUOI2MTmEqNodJo2BK/ls2nqS9bGNlGQNLLowTpOnnUyLAwsctoVWqKK1qBvTuMwXsmcTY8iyvI8ldGjbm1qIGqzspNboveWsThxgEvcPG3FH8e9LbCpXX4OSDTQN4ACbhM49jw65FkoU8mbIL4euRlqN/1pVV5VqZGeX/9FE8UFG3lWF5hZJdzyEQzPLW972gaVbBSXGa9qyiVV9Bql5ArzFNwKqhUsqjXa7aAsd1tYGp6EuFODLMXC2iUqLW1CGH63AzNthZFSU9nuqEEy4mh1ikgNFDB9JFBewLU6dKs0iQGAaBWqaCtPY3jwJEbDmNkxzDjEvBpohnLrEeHJpqZmaLX1B2+sXybrm88fTo4Qqf3Uz/1+CN4dvESltMtnGstYzlWwOChYeRiOVwZLuOJ5mXk4jKxqCfRBB0fHTIT3TbOp/MNPTU1juUVAvEK209xVRJ5tbkaRtFXXcXFDccPYObKWZZd7XG1RW99ioQjsY/1C7kBTd9PtCkIaJRs5jxtEIhevgSu/p/+DOR09I4kkFK59rTNF694ov5yNiGl1U/kXzqVs7Uz/Fm5Ikbxa2qUud76To0m0KG2UkMdLd6pu50a9IkW7cejx+baUkPSo1W82g1Qb6k3O0UkFSdbw/zlAtLxNFKpjH2yRs+/wtSYbI2Q1Z1Ao0l8SuNgcoSmyiAWL65YvcWxVkvrp1e8vu+HP4CXXjmFQrFon9xpl5jO2kgGooDcz8i8SoOsI8X1Dapz19IR5q/P08w3sng+dwEvlS7jcnMRy60iTt5+AvsPjOOVxYuYWy5iNDmEcriCR0uX8PXcFVQ61ArJiduJ2bXthz74btTYZl9/8lmUtO6oF+J41Y4E+vrEB97zHrz00ou4NLtMANYOPhZKF/TRFr0lSQ+S2cXuJ/Kagv+JfJiRH7c8Km1/XP3kZwDhxrRRf97+8bbF8YDzKiTR0KJBt7m5K8f/VJ6F9/16oBP8PMmkEwBanIAPA4FOG/bx3EYUhcUa0slRtPUlTSoe+VwX2ZUKATOCXG6Vd+YyCoVFyj7Ni1oZzQZzbEYJUHVs3zag16+xtNRAsVJGuVK01yoKpQZq9QbCzDBJHvQYupuIYWZ5EVeyV5AY1MSu2jNBTSaC1ZUC3vm+h7H34H7UClWMxsbQIR+2WbzNMJvSYM3nIeS1k9pDqeX05EsT5w3CrHY+pJ+K0RM+mpENlqDFe81WFJN7D6MVzmC+WcAXcs/ga5V55JiqgTxBWm9TBf1q7Q8MT0xjPpdH1cAWSLO9owJ4LUKNEXxp3k6MjbICHVy6cpE50M+0vsCR3JSyz3eL3koUlvlkj7VteLwGUjSNC8krB89rTheQtIseiND1gOg65IFkM3L3aw1oXsi9TknUojzN8+i9L20hkb2SQ6hGCIhoA3KgVG9ifnkFtQaFs97C6moB5VKdJhF1olqV7dBEi6BSa1SRGo5jaCSF0kIV1aUWQgSydidKzadhK34bWgMUo0bFcorlMnKlLDoR+qXJuPimqaK2aRcaWJ1ZoZYTQaVcwdLlRbd1qZpapmNfJSWwb45w+jx83r6jRW7/Z23g5SHBhTvSlV5rIOc8Y71jYSS1vzLNrFqpSqsxgqM7DuHg5ARiHG/Rlm5YYewcH8Hi3EUCXQjNEME4ojoyNzoDHWqrgYG5RW8xsgfoIj9h/LqIY0ITyjbRHLjeBK5GqI4aPzaMggFNP4srU4XC3nt3yylXZoptnLA28nIhCs4N9HSurMW6l5OAeuWKj75wluzSBtTWoGc50U4YnVob+Zk8BuMjNtejp02NVptAof2NIygXtM1oBYuLKwSFEpYX5wg8ddtRsIaygU+n2EXxYhW1lQ5KVQpiJErNKU/tqMs0FGCC1sJq3vZzRryL5BA1Hf6sL4L2W55bRLVYs/U6ri1VyaANrdK+0eS8/zdCPp+gcfvaJ51O0tSsoFqV/qNY0jJ9fGnM0ptcE4smR0exPTEMnFrBT+1/J/7xPb+AHxx4ACdLU/jA2Am8f/Jd+OiJj+JQZjeWzl5AtwJkCF2ZVhLb+dsR2W0aqD1h1XTbOr626K1ADg84hrSQUHfbN0QaE95tJJMjByYm8LyL2cAV5G2i7civ311rvPl3qK5F3qzS8SqShHgnqWE2elyuxYMRjvTVSzl0ql37KicIGk3egYsVvY/VQrXWQpGmU5mgUKtWqP3QnKhUbK+eOiVoeHSAamSImlMT+eUO8jSVyjS7Wk1qRgTbIgU4m6uSd/JPzUB73nhMEa8SaZG2LtVWn9pbRzsZOoNSYf3uzQIdn9/aimdXlgOfwaGMbcam1dIev00joZPuot0S9VZVLOBlbGIS1WaX6aZpVQ3jmSdO4/kzF5ClmdoM1bF7x3ZMp4cx2qHGuHgZbz+8Hx+59V1498At+PHdD+P90/fixuReJPXtIFqDrqQteitRJByNfUyDzCGQAwk36NbODThMKPq6X1F0qbHZ70R+HLtseGAemuQl2eQynbvY4II0it//25R8/j6tp+C8Bzi67see/rgiXmvlsKuhzC0KXpP81roY3T6CcrdAjUjzMozbZjxqPc1ah1oQZSJ4f6vRKDvtjUKYjCaRnSuhnnUrmyMELk0uV1uauqUWxDSVSgvJSIqmVNo+kYNyhPEZ2UBaGkQb+47tw4HDB/Dlz3/ZQEhPntYq7dtETPW7N0psZQKh5lYEvGORYdy562YkqaGVWwWcvPsYutllvPDyBVRoJgme7tpxBL/4jp9GJhvG/cduwa3TN7FdWijUsji4cxumqfU88uQzOLjnGG7aeRST23bglZmLWC7nkVtYRZpxT+48hp3JA2iupvHY0otYGVrF+fxLOF96BcVoHblGjaDM9uBN6xup3RZ9+1EkjJj7rhaBQT9Rv7CbAAeagYFHEGRxXsdo6OVtmoUGuV2uHQMyLmxC0v1EpvkE5P39+1tXkaLSqQxbLPgaeLS7t+pvByamEDb0obyRFOIpAo0WswkUtIaJ8c0E1EJh5q/3pmQt6iN7jU4TqWgazXwHxXm3F4RMNb2z1aLGEKOGI9I2oMlYHN1GGIWVCqK1BBorTeYj1VMsd3DDbSeoOYziq1/4qmt/00SEoOJgo/vGSd9ml2a1c3Aaf/37/xKONHfhA8ffhdg8wXUFePHl0xhJxPD9d70Ht6fvwHRxEMe2ZajprGL54iLq8w0U62XkO1mMjaWRK87i0splfPn5R7FQnEdT71w1cvhz7/hRjDd249C2mzBTWMTHn/ssLkWKBPsB7IjuwY7kLoxHxnBs9xH6tZGt5mxO/c2q5xZ9e5C9nW5nfePYr1424ZWHv9lq3OtIZ+BhXu4n8n791AtXFBdtbQwpenBu5QRHfy6yq0BL8oCkdO7s6p+ox/daNgGxTjLPnPz3yGkZjEx/laGvXMq3UixhckoL4ZoGuprrMWtUAMw/7Rio9SgyUetmajV5ToOtEUP2cgVUcagR0Zyyx/JAMplGtaovtnYQDyVQzjfQqrO8Why1pTrzpEEVchrP7ffcaq9bPPnIkwQeFeqZVqNtdOtJK7H1lnwmPWD11UbzqlcQSqdzpQvyFbBTK4uy/AmMUJu5BdtqI1h44TLe88DDOHvuAi4uz2EkNYyVi8soLZVoclZwafUith/Yh9TQmJmTL1fP4MCde5AerqJUmEWxWsbI+CjOzV3BlUoerXgXz596GuOT2zAwNYzHXvgSuahhe3wCP3Ds7YgVW3h67hyeLJ3D40unMVtdpqWlJ2+e9y16q9Aa8HjSWPQajgZrv5Cq/wPnwcmThL0feDZO4Paf9oCKAqGJZgMUCacXDpXpZcpnufH8OmTlmpYgUlnKN3DrNCV/IuHjwQCF+o80D81JtVqoUfOZPDCOWrNq0ew5HqNpjyotiNO31cW79vHRlIRYz3QzyM6W0akzr3AM2upUn1nWeaVa5zUj0ZyrlQh5nSQ6WabP+1dKHPDc99Db7NvpLz33EnlhrmZqefKN4Z0nByRqx0QiiUce+QpuuvEE/vDjf2D+rr5qj6vTCnv0DfojOw7hPbc9hNmXLxK0gC+98BXUEmUcGN+OVHUIzWIFw9PU2LbFcHGpgtPnFjExNobpMZpSi1cQGYlj3/gEci9cwrbQJMaxA7sTe3By8hjChRWEo0VcqJ3H0Q/cjJcqZzBfpLbTGsYnzzyCr+SfwYXOPGqRKmvSIBA6E0tdtq6aW/QdTzaar5qE1fj1JCGRY/A6MAnk2U0vBut3RBwgfgJ5HQWXBi7641Emi4FV/8BS9r7MoNx+cqK59usHu3XUK54npuXIsWI9f1FQsC2jFVM6Z7Fhfb2K1KYmMtdB/qkCxqPT6EZj6KYIllFqKVSKNP9QD8VRpCZUL0UJIFE0CzSxUiXERsVbFLFOAuFWmCDURjFfRqPGcjpRVAptNAQ2xTAqC1WE9P2rLkFKd/hkCENjg8jnsq4N1Gb6EojYZZl6+z1M4I9KMZNaFTxT0uuzUa2T4fUHP/i92LF9h724OjAwYH7T27ZhYmKavCdg27Sa2cv8WC99nUJ5P3PpOXzmuc9jsb2M1eoi+a9hKjSAaDaF9z/4PuzfeRgXr+Tw+KnnUA4tYy5yFv/5ud/D//rkb+PlxkU0KjXcfMvdCE/vQmVgEOdyS3h26Rwem30OL9dzWGAfhMYyBKAKcvklnMrN4POFR3AGl5FFibVo2tqqJsFcNbPu15iQ26K3DIUiEe0B5+62EuQe6JjkraeephL87NwmJe3UqDeHEwwUpemBFfMU2PSuRQZEul6HCGtkwuZOe9SX3Kiv/B4pjgetjeEb0/cDrYiD3t1mSZrAiTcxcXgM8d1x5DqrFIqG25hd0zgttpuAVu930ZRIpdsYH0ph9TyweqqBWJJgkqIwxdjGiRAiSVZGbdSgwNfjaK3S3Mo2EOpoQ3iV2UJyKI6//ct/E7//e3+AJz/3pM29aOLaKkITSi+Z/u//8v/A933/D9LEqSKXXaEWVUej0cRTTzyJZ595Bj/10z9NBru4MnMFU1OTKJbyBLIcdu3eifm5OTz55FMYHBxBmubY888+h89/9jO4Mn8BCX2yudLGR9/1YeoqY1g+N4NbbqDW9PlP4ELpEusTx+jkJM2sGSyUlwgOeqdKi/+0PqmOe267GX/+Z38cv/qr/wdOn52jucV6h2zZJI+M22nh3Q/fh6NHDuC3f/e/YWGh5Op1Vads0VuZ7F2tfo3F3gGSwGosBLKnOPr5OP3kTST7yeSgeaJPAfcen0uIBWIeyPwYUxlyJuCbIYsF2pWRTpWHBxNP9JfJZrwxTEfVR/MuBopBnHVuI3n+vPOgI+oQJJpxLJ9eBRY7SDdTzJtgwihm/ai9TOGgVtMMo8nbtD5LE4vrvSzqLyGCivIjSEXr1CyKMXQWgXR1EO2FJlorFExqOmo/9YIY1BYa2mC+WChYnfTmuL3uIY2N9JGf+Em8/wMfNPOtyzpWW03MzM7j3MWLGBgZxv1vfwfBZR4zl2dQKhTte1vxWApDw8O2l5CWThw6cghHjx3DyZO348Mf+Sn86r/5t/iRH/kx6Kuy9UgHv/aZ38Yvf/pf4un2aQzeNorloVXMYgkv1y7jS5efwnmCTom8asWyZmHcg/YuhseGUa0TBKm1VBotW42sb0V09Yka2aekPdt2YHV+Ee1iFe6tuM06ZYveynQ1kpCktejVBK/NmCDztxlJYAwMOKYEQEorP708aSAWjClpPpu/ZNoHMCxCQmETwBQ0HZXfVSSvfvdNJQo8zaVYK46Fl5aQbNFE0QPlBHmMsZ3ULFZ/MkLw0b7xxF5EqemAGo40JttMngDWrFD4qE0MhjMozmRthXJMFSBIr5G2VE1aO+XyeS2Ocb607fQZoltuvRU/+dM/gViMIEizb2AggqhMRYp/vVZGu1FDtZhDtVzA6tICTbocMklqHAI/gnFZa4/oYgQ2mVb1Js1E3STI65//ub+AX/47v2KP+bvsf5k9jckamjuKaA6U7F2uZqSFFs0+KmHiypx71if4AY4cPIjl2UVUV6vEXWqCFkUb0rsp/OFEBLv3UOtaXkaZNyVhthZq/Bl05BZ9G5HdbAQKBgx21+I44YAwkJC2wj+v8XjycfXzaUVmZHGAS9uRl1Yx+3iWl0hR7dTn1zfoBF4crL5cr0kZKYqE3AY8Sd7Kgvkpvl778Gae0tiktSL5+G+YKFChGlp6PYQay8LXs9jV3o7RRtJAp5lhDCo30mx0V29Tkupsg/BQC9FRCpskT0DEnEJVnha6KMyW0KGp1WGFbIsxA1cxqkqFMb59ErVIFyV7JYM+Ws3M/tAXTH/yZ34Ku/buRnIgw3Rh++DfxNiEPYlr09TSE/s4+Yqo7ct6PyyEsaExRDUvxNw110RWteOqTRt1yXBIr4/XQqg1Izhwy0kcPnGM5ZUVG1ODk2jwVDu5ClpabQKWFjTS1iTMsrU5hML00xQRgXj39n1YvbiC45P78N4b7sa+0ARuH7kZ92w7iRGksG16D5rVEC6/cpllaiM08kKtiAOHZ1v03ULhfo2iJ7T8GZysuxNfg2zwujT2kzrNLO0jfyKBg1wAHJtqMBvJx6XG9Vrjqzzxbq9sfKOkInuOAEEQsyOzbtKMmjl1BQPhIdpUrKMW6jDYtDvd4XmpeYwoQUKfRI5oXoee+jqozB00yKXimua3mbB1MT42jlKphBq1F6OgDTIEm527dtnHBZtNQhbz0EZhcZp1sUQGo6NTiEaTSPBcj9NrBK7s6gqScU0eh+yzx+ph8afy9eloaaa6VhGsIr07GKG5Zh1LGh0dsbfspSWpRzWBvZ5vnrMNwi0tPExjV3gEkfNRpM5tw86FEzgeOYzJUgP7K2FsC49hKrkLQ5fSOFzaiwGMUlGMQp8zjG3WFFv0liXej50gmAt+Mqvc/dGRAElkq3NNwHQROD9g+q95tN3ydK6kcjqXlwmcSOqLBnGQyMezp0t09Pb8bEqKqywCNr3Wpfj+3A5Krrivh5TGOx0EHJrr6cQRacRRXaqjne8SfNJurQ41HG3M7lstTHNRuwRGkmzJOAGHYJCODqFO86PbJDN6XG/My3nmgid8PE5NTSGbzVIrolahDMmHnpEViiWbt9FnZqSR1uo1hocRoyk1tW0bBoYHaU2FbYI4oc87dGvUklpIJrsGHppjaVFTaWoiyhqHNxiCjj7RLHCtElyWl5dw/vw5hjkaHqZZWNSLsQ4EgyYhOb7dNbWmcAN7th1EOzuBUGkQadRQqD6JI4dHsO/QfiS3j6JK81DbvX7hk18CyiHsHdqHVHzEXkkJemyLvktI2jIpkDKd03ntRSCzDmzWRt1rpyDrnrsecSxrAZ2Ex2TyzaCgTM0dOVl5I0OcaQg+ellArxSgHsbSuRVkQhlE2xFrH7EsbUFaQyaTtMfhAoVEKoqRoVGUlvWZY6YVSClSjwQQ/B/Wzj2O2WQ6ZZPAKlZgpOUJ0v40V/RLf/dv49FHHyU4nLcvp8ppMnpofBjpwSRGJwcxMBi3+Z9QuEKwKdJp7RC1GuUhk5EgI21WnwjWeTKpN606WFicxz//5/8M8zMXeO14HMhkbHFg7xZg2tca/waWUZp5tJlSO5KoRs7gxA3juP/W+3HX/vehNpPE0uUSvnL6BTQbVUSpgaUiVUyOxbCbJtbN0VHsSE4xp/422aK3OlG8Ix+zwW8uID8GNgOKN3V8+EHMIw/erLIhbl5X/0wQFS7ehCFeg2Ja29CrrxoWh2RzP3SmbQVlrCeh6vqKyXSToLrvhvFagOEKtKdZ7XoTmdQgUjSfqvWqxU0RZKJxmiqjGezasROrszl0y3HkzhfQ0sJkJe9RwBzJ5kkUqIkX2hz3v/tegsAszr5w1uaV7DtdDNcCv26zjU98/OOYvXwZu3fuQiqdNh5iaq94CcXKadSqp1ArnsKF848gnilj254xrGaX0agvoFbW1zAaNAVT1IoGEUslUa6V8ad/9HH803/yj7C6PMe6a38hcdbBA2+7DaVyFk8/fwrVhrQymxak0wNyEUHRzM0O3v6OO9GJV/Gffu830Y3TkBrdS0BO4MSxo7iyegFToZ340I0fQpgA9HTuGTxHfsLU0uKhCg4c2IPlXM6AcbMechSMFXM6194/GhP9fefDfZz+67U236JvLfX3WEDsnEDzcR2lEdjnvll9p6xl7mliWUWxfJlrtoVG369nRvWIA4pCr4OtEfKT2N8QsRzNfchcZN560bMfFO01yW4S868sI1ymAEfT9O0gSeBJU9sJR8MYGRxDJj6E5ZmcvdXurCrxHlTOJlSdU1p1RZhCGqMbGxpHKVuw2dwQbTi39b0WNUpT0Qf9QvjkJz+BD77vPXjnOx7Ev/3X/z9GvEwz6gJaXTqcRzc2Q4Ccw8BI1Uye1dXfxcrKHxGYnkS7NUs2igTDMn7jP/4H/OxHP4Jf//f/3vYVUi3dPK/qSe0tnbG5onbLtatvhfXkwGLfnn1YKBQxH23gP734CbzYuozIRBIf//zHca5wHqkjUTzWeAR/dPlTCNF/z74pzOYv4EJxGU++9BKaKoM3D/+cbD25kh0pVAO0xTM6Aba1oXHf5zaSN281pR2nk6anr57aLJPBmHebCMYWvYkUaDz91N9hGzuyP+zPiDTG+p1IbPSdCxNsnoUn0np62k0fbbxeTxuHmb9TkpjMdgx0p3Smb3Gcc6Bz7JdW80gPJJFOJ2zVcDwDDE0MYv+Bw1idL2DuzBJQIW8dDWcNaPHH/MmvytDPJojCzgTSAr3vec/34NkXnsH8pQXow36OFzmnZXRYF8NBukI+j8986lP42mOP40M//H7UG0tUnIoo5xZx5cplTExvp1bUxPLyYygWFtFqx3Bltop/8k//HX7rt38fp06dIqhotbDKpxCrrixE2esbgu9/+B2YvXIJp1+5SABd03hca6zRKDWnH3jXwzjz/Ms4e+EiKo06brrhRtRXi7h1541IEYR37N6BnXt2YNf2I5h7eQXxStiewuWpMUKvlpiaJedIPGi+TNvGxtNhpIejGBxN0cmkpEa1bQgj2wYwtm0Qk7sGMbV7EBM7BzG+I8OjwtMYmU5heCqJkSmmG08QiGNIDtIE1mLuONs9yjqH9WxR9WetdBNTL9k6CTIXckAVsqPAboveDNoEeN5s0gDtdyJ17jdAPpsgT33NdGp62tR0fQ/LQMaAxg/ib7A8NZMGoZWnJ0ByEkIt/gOFq8bzEDLDHNR0oztHML1jm70EWlqt0vSigEwPUhDkJCzuengyjcxYEqnROFKDcVvlnBhI4DaaNy+8/AKWrhC0NNZVrNVB9dEFwc9MM/rxT/slX7xI7SLaxDvfdTvq9UU0q1nMzV3G3gP7UamuYoWmW6czjLPnm/i//sPjqJZVH97xTetiIQaELm8JmQyYTCKOhx96AKdeeg4XLi9cB3jCmNo7jbvfdi+e+tpTmJ1bRKXTwjNnn8f0+C4c3n8DTl96Ce/48TvxL//wX+Hp8y9icnoCseEyujuamLh9Cvtv34vjd+3FifsO4oZ79uH43btx6PZt2H/rNHbfNI7pQ4MY2UmAn4wgOco6D7DfU+yHGDXTSBPVZh3VTg01bczfrKLarqFOk1L7/7QILPq4YldLl9IdxAfBNo9gbEca2/YPYdeRMew6Nordx0aw9/gkdh4aw8g4zVdN0HfaaDJvv/hxi94cYsvGOYI0iNbuNI40EDU4v41ILIlszGsg9PMoTx9B5OvjAcOHy19Aska2joSCp8lgmWsSOlNKaLZpjY0+RxyNx3inHcLuvTux7/Be3rl3YXxqHEPDGSTSETQbTboWB38VyxL8EMGIpkOSo71d0TyIMtRkfceeKul9JNOeBJD0C/O6TcFpRdpYIWhEmWeUgz3aaJip1xAvgRlaLdXRqHaQXSrSJKuiXGpRq8lg2/YU/sHf/0VsI6BdOn8Kz3/9MRzavx2XZ59BvrKKS+fG8R/+A02xBgGH7HQomAYkzLZnoqqJNJnNgnZMjeCv/qWfxqc/9af44lOvoFSkoHepubFxBD964tZiN6gmDz54B77vB96Ff0+T7fLMAkYnhjGxY5xayBQ1Fc0nVagR0lBuh1CtNGwLWb0vtpqtYGV5BZV82bZ31eeCtEBT3+DSfkadFjUR1lkKpj3kUDsYozwKL8X3unERkM7V1X1DQg8YhK/qbpnQhtusg7bgjQv09RQyQaMrrhXhXWpZ7PORQQyNDCFBXguLFZw5fRH5lSK6NbacjQ2ZwuuL3qJXJ7bZdxDwiB2xar28EXg2kq9Pf/gm9eTgsUlkneuuxlE5NDaCk7ffinvuvwdHjh6l+RQ1dV87DRYLJVyZmcULz7+AK5dmsLy4hGw2j0axjnazjQjjfvQvfwQHTuykAJ7Hb/7730Hp5QaBRaLqmJdYO/JHAqFU+W6NGtEIfvHv/nf4t7/+a5h/mWZTU+uAmJbBH/zQvbj//uMoV2axtHwJ2dVlCm7BrLFCuYZmDTRdyD/NvulRCv5oAuPjFJ6BNiaGhjA8dDPrcQiPf+0CLlxaxhe+9BSuXM7bBl56G1zzHl2kKPbaGK2Ij37ofTh5YhseeeRzeOKleVy6wriMJVZTI3GMbR/BgSP7ML19CpnpJv0JqrUOirkK8gSWleWcfSEjRx4PHDpCYOni0tlFlJbqCDcJyARVtDXr7trEtYsAIegP01rdtVDGzYUFRC+G0I9xLPKrkfLRDYcpGF/A6vrDkzKUOaxiCX7GCmNw+MQTCWpAA0gOdTDIG81gZpAaYx2XLy4iO08Qamm+SOPML1PYolcjNq82d9iM1PLXEurvRFI13aDQvIHdRgk4Ms9Gt03ge971LrzznQ9hdHQUDarWZ8+dxZNPPIHnn3kO85fmqGFwUAXzMrrfa8NPXUkcNOkr8NCvjTr23LwTP/NXfgrZ0gJ+6z//FhaeydojeLGgtE65cHl5coLQwvTOSfzK//JPeJedwL/4p/8Cn//U57Cd5tv/9Pd+HMlUDssrz2BwsIlYokshmEA7lMDYcBxL86/wjj2MVmeIOU2jWBnAJz79KFIDSZy5OINstYJ4NIqRgRh275rCjSeOY2hgmGZZlwDWwFNPXMEXP/s0KuUWm0nt0sTD77wTd9+9F8+cegKN5CC27TyIYfKlnRcLNN9mF2cwv7SM3HIeRyZ3I9KJ4vnnX8HqUoWmHitJ7UYb6I9Ra/jlv/Xf43d+8zfx5PMXUCR6aepanwdSExh8qD8C6gHKm0pq67Xx7FpfZbpy9P96JbqHC7wBEIxSQzHs2DOONM1iIdTs7AJWFspURRnlzWb7LUpszVcDno3B8u8nP2CCTlWwJdG/tcG0Roq3MY9vNsl4omCbYsEjix+aGMGf+4k/h3vuu9e+FvHk157EZz/5aVw4dY53Yj0lscg2h6NXafU4XXq5TCWrmg1EnpjAyDxQiihljSITb+MHf+EHceTWw/id3/otXPrqDNpZxjGgc8Jo+Qdtpq9c2E2dwr5//0789n/9j0hlmnj8y3+MhbMvYno8jmp9HpFQDvFIwd7JqnCc7z1wLw4deRCnnr6CKs2uwcEudu4cpf3TRCFbRCaVts3oE9ROTs2fRqVeRmpwEKnhaZy7ksUp3rHPzs6jqtcxkins2rWbvCUwNjGBbTumEIp1sZpbxDzzmFvKIkdTo7TSQpPI0Sy0QMuQbdXFyRtO4B/9nb+I//NXfxVfffJFZCtElnBELW7tdc9dJ/G9H/we/N+/+eu2pUibQ06rr4mzqGSbNLO0TazAx5qDbSHzTxfW0Obnzr8ReqP5rKXTKLLU9BIQ6Qnr6PQg9hzcTgCv49KLC6jpBkV6U1bQv4WJTXgt4LkWbQQONfDr7cw3D3yUi4wY6RzuirwILfingWJbkUfj6IQpMN0K3vH+d+LHP/ojvDuH8ce//8f4zJ982oQ0pMV9HEyGI+uqE+R5XVK4T8j4NHf2nNiHn/4rH8HHP/3bePorp9GZpxnUyJCnGCKxNiodlRlGIjFgm8rrixOhbh333nUCf+2v/ASee+qTiIdXkYhqJ8MSqtU88pUsxrftw+jYCfofQCqxzcy8wW4KuVcWkJ29hOWLp9EorCITj6NUrODF01eQZBcPZYCxvSmEJsjfVAxNaiHh4Um0YyM0D8dQlBZT0pMwmnDLNcxdKaFSqGNibAjbdySx7/BOZBc6+OrnziI7UyKvaatvt1vFrbccx5//yY/i1379P+HrL55GN9rC7oNpHDk2wnKjuPnYSbzwwgxyrVOYPBpCpRXDU0/lcfhABrumoohph8XOMCqlKJ7+2iKBNId2jf3RibFL1LPBAwMDa9EbGXNvNmlcaMhwzJC37Tu2Y9+h7Xj55bNYXcxdgz2lcek2p+8esGIrfLsBj/J6PR3Q35lKS6cZQ5LuT/aWfTSEH//JP4f3fuA9ePb5Z/Drv/bvMX92DrFI0uI29Tp5rw7X4qufHMytkdIEZetcj2RTHfyFv/4zuDD/Ir74p19Hc473x5rumlEcOnoEv/rr/w4Tk9t415eBFkaluMz/KwSUZTz52MdRzp5HNNzA6vI8/dPYsfs4EqPbUA0PodrUorthTA+PoZHPYuH0CwivLiHD4pPUdvThwHwxjysry3jh7FkUCbID23dg/y1HMbJvHNlwCavtPGZz87i4NIuxWAxTBKmbaH6NT1LTCWcwOrEPf/rZr+CJZ19EvlpDrdNAqdTB1OgIUgSr7EIJK/N51MtNPPSOe3D3Pdvxyc98Anv37kUqHUarVcJAJk1lMYHDh27GH33xD7HjyCDK1O4ef27eBHV0hKblRAmJSIngG0Y8FkejwtbojFG7iuKLn76C2VeoQXRo0lj3qJ9E3w7AI+ofKxxrrMNtd96MS5euYOHyUuC/RZsRW+4bBZ7r0Z/VAPH8qKwQojFtqcq7MTWfH/rhH8IP/Mj347HHHsN/+Le/jmK+wDjUOrRPqZk8gpGNQKJ8+sFPd9qNfv2k8n048xTwhZp4xw/ej11Hp/AH//XTqK200czpXa0w/vH/8i/x4Z/6qAFLvbyEF5/9OC6d/SpqPI+HqeG06lhZymN4eDt27zqOZiSDHQdvBuITmKG5s5ovs5QGRqklTQ5nkJ+dw+zps9i7Zx/2HTyAp194Bpezc2gTV8MDNNMaVZQLJcwsXMZScQmJwTCKpQWCXIMA1sJwJIaJtl7/oAYWieLEjTfhS49+HUulOs7P1lGl1jFxYpiCFUcyMYilxRKWruTM1EqFUzh24AgymQjmn7+Ae6ZvQ3Q+gfx8Fafnz+PoQ4cxdkMGT7z4KfKfxpe+fgkYTmBomipYpIrjx5LYvbuFeqPAGwH1QSo6em+/q/mh1jBy82P4k/9yCeVlzT19O2k8/aRx1KVl3kUsEaOmdwhnT5+nlsoGMlbdxLY3JTfn3Y0fr0G91Yk9GX6d63g2gs71QOjPogE1FekmeuX0zpRMrT0H9uIf/fNfQYY2xv/0d/6/vHt+wSaIw6EYutonmdH0351tpI0A4wDq1eujcG3apUHWoqXQxbETB/HK2TOocxC2y208+ODD+Bt/9e9i28QgLr7yWXzqD/9nzJz7PLq1ZboiVueXMTayHdt2HsbI9D5UQlFMHb4T0/vuI1BN2lvgrXIenUYW7VAVu/cfJMDEMFvP4lKrjCcWzmOO2ka+nsfK7BmULp1C9smnUXz8eeTOXsKNh8exf98Qyiyv3KghMZCm2RfB6bkistUQRkYnsTB3CXfceQI7dm7D/HyN5lwT+/eOIt5N4IkvX8LC+Qqa2S46q1Hcc+IGVFdWceHsIrIs82z1IhaG5zF06yDaI3UMDUWxcv4CVl4sIn+BILlCU6taItBUkc+2CLjaPyiOiWl9w4x5dpO8aWj5Am8IHT3nGsaFV8qoZnVzeK398M0mG2nujEDhnOalImhrlTr7f3ho0J7sibTsQEpwV/smRTm2ouRf26Xoni+ncznNI34XgI6INX0jGo+SyJmU020khW0U3m8OuQXuIYRZjW5Eux928L0/9D784A/9EP7dv/k1PPqFR8mKHncGxEHyxjr3enVSG/g8aTqF4vZ0KzkWwY/+4ofwxS98GUsXVlC+XMLf/qVfxl/9638dczTBHn/8N1AvvYja8iyatQYmt29DNDWIbiyNZHqcgzWDRiOMu25+L4Yye7BYWkUt2sLXTz+LK4szNGfqrG8LlXqOAEHTrN7GsW0T2D8WRm7meVx5+SWEyhGaknGs1Fu47+GHUEm08dSVF/Dy4kUtFsb2wXGaeRXmXUcmHkOKGtmd+w8jlG9S2zoEDAxjYt9u/Nc/+iR+49eepSYygFYniyN3TODO+xJIdNq4bfd78aXf+TqKV1K8y4cxdDCMuc5lLJfLmKQAdsuruHKliun0IG47cphgN4BPPPUUzuayCA1GEKUwjm4L454HdyOcrKLeyrLebcrnIIpLabzyfA6RyhDmzy8HLd3sa3E/Bk21kMerkOKKNsaVv9eoRG0DFIvFIK3x0nSTQNGTtiEaGElgYtsopneOYWrPEBIj9E+yX/St/GYMTSqwhUoDlWYNXQJ9h6awTHv1m41F5aMV71T1IjHtPJlkjeK8ORLIeJOp8maVWyliaT6HwmrJfVk2eDgR4k1Uk5JayKo2uf6wVlmvpX3+bIjcfKcDT5hajtafNNn8Dfzwh38ID7z9QfzDv/8rWLq84CaWW77RPa+vs8pG16tTf6dqSpsDQgMh0cT3/dwHMDM3h1NPv4z6Ug2/9Lf+Hv7iX/7LKJUXMT/3FLKLz+EKQSOS0PteESRiw0jSZeJjKCxW8fTXnscD7/sBDO7eixdPv4hirYCV3CJeful5hGjr6F2t/buH0a7QtKrUEGqUsDp3FlcunMLCzBUUszXcfu878cD7fwDPnnoGF5Yv4JEXH8dCKYc0TbFdI6OoVahRhDuIRznkCTwn95zA7qE9BCRgdHo/xnbuxy997F/jsUfPsKpt3HBfBifuGeKdewkpgsPJqe/Fl//Vp1G62EAyMkqBDCG1j6AxAJzOXkIrXqIZF0c6GsMgm6q7UkeFdauznc6FSqgOsO0oxDHG33MohtEJSnhHiyp5qMcxktrB9itgRtvP2p6zutlo7LnFDOvJ97Hotfezbl6Wp5IHDyf8flSpwSR2HpjCoRt3Yu/BPTSBBw30c9ksFuZncfnyDFYW9ZoKUOEN5ODNu7A6W8DCK1k3ZCxPOhuH3rGAAHgcYvBcqpGtIieYyBbRliqpMJKDUQxk2A4jGYyPjSCRTNqHAy6eX8DCFb1zRymOUtuqqTDlJfftTazt6wUeT2o0df5mpCy/WcCjcuXW8tf7WZ1uEw88dD8+/BMfwT/4B/8Qs+ev8E6S4hji/UBbj16XNg7e/jufp+vVSfz4ZgwjGkpQayYQhuu483tvQWISOPPSGXzkAx/Awe034H3v/nFs23aQxTK/ZhWl/DzK+gwy61GoNpEv17CczaNcriKZSCFfWsELp1/A0uISjh09il07tlMzb6LVqODkTcephZQwc+UVtkMNsUibR9aZgzwUkRBPIpaM4sLsaZw59xRefOUJLBazyFWkUURww94xmoGr6KRl5oRwZN9xHN1xAzIt+mfjGB3fh//6h1/Gv/o/f591i/Ou3sE7f3gMoaEs49eRam/DztQ78Hv/5Q9w4NYpdAfrtmRg7sU8DieOYGhlHAdGbsTjX/8jZBMrqI2GsdooIxUfJrC1sFQh8MQ79jHEcKKDKWo+u/ZoD+o6KEusY4ja3hhWVxoEUZpmL1XRooBbl/HOr5uO2t7d8Tt03uyh97o+09or3oTsKZkjW5AokNHCKpo6IQLx+PQIbrj5OG6+9UbyMoZmu47ZuRmcf+U8Lr50CfNXsqgUWvZ1V5HaWrs/Kot2rImJ3aM4fPwAHv/c13kj0I4CMZYiPtwKZycxutaVJ3et/zr2RpmPIoCywACYQh2khsKYJK979uzC6OgYzp+bwekX9ZUPx5hP+u1quZG/7zTg8dRXfqiFwdEB/ON/9j/jt3/zt/D5T36Bnpr3IQBYBAHP9aq5EXg2koDoenUSLz7/YHEhB0iLGtjbf/guDO5J40uf/jI+8gMPYyI9hfc8/KO45eZ3MDuaKlSzawSJYrOJhaU5nD77EgGzgYWF83jphcdpopzDB975ftx1y33IUtWulPV0qYZ8bhWNdg0tOu3Dk6EqMTIqwCnbtqrNRgLbduzGI48/ij/69G9jaKqC4ZEGUpk2qm0KfwGoUfBvPb4D5cIcusku4pkB8p3GvTe9AxOx3aivxPAHv/8F/Nff/wqWKOzaVfGHPnoM8YnzSAwCjWoNk/GjSJRvwGc/8Yc4cHcatYEGzrzSRaI6hTsOH8GXv/AV5HJRlCphmpUFTFFgIgNsr9E0MDaAlXwOg8kYMbjB1q3i8NExDAyyP8JVlKk9IJxBjeBTKDepoSWQojKZYNvG29obSWusMyjnu7h4uoj5yxW2D4HP7jPSPCXMrm+1hkpdZBO3PE0MxrFz3zRuOnkUt9x+AwF2BPl8AWcJMC8+cxqnX7qAEjVUe02D8bW9R1vaVjAGNAHeCZ6ySVPqUmNMjyZx/7vvxuOPPIXcHNVF8q1nlgKeqzWz10Mq1//348zpaAaeFIOBkSRvSgdtx8innnweywv5IJ4nyYrS+vTfWlKTvkFO1AzfSuARqem1gVYdd917Fz76Ux/G3/4bv0RNgajPu64+O6O3rfV+kSZ8tcWG7h5alWu866UdG0vXawJFkOkk8vXSUf46qg20zUKdWXMg2h2X11osSAC55/23Yc8dB/GH/+UPMZSPYuFcCT/7cz+Fv/g3/gZ27T+IcrGEZ155AfnaCi6c/TounXkS24ajOHl4HxoEly99+ov4/g99FNGBQdSaRdtXuVkCSisdlKr6DifNo5Ts/RTa0UEcOZkgGL2IbimFCy+28Y/+0f+G3Se7mD4exkCKd2C94BqLMg4BoB3DvTffiksXXkI5lEOpo21HWMMykG6M4eDUXTjzYgG/998epRYGvO1d23HHO+LkdRaJBAWfwj+ZOkohS+ErX38E3/OBIzQ90vij33sC3/fe+7A4W8XXnn0ORWqcdQlhhP0Q7SI9lEIyE0OLGlM8GsJAOo0qzYVyKYu9u2jW7I4RKKqE7RaiyVG8cmGZ5mAXQwMx7N2ZQDzUoKKoleQU/3AEFc2bVMNoVaI2n9WsJ1FY6WL+Yh615RYy6RQO33AAt99/B4HtRqQzaQL6Gbz4wjN49qlTuHJ22XZGtFdmbFy43hW5J0zrx7JWnwvypGk3+JNJNr5vFLe9/Riefoya6StEdQ01i63x6cfMN4tUksYdy+Hpgf07qAntxRNPPIcSx5f8pAk6+mby8dpJluQbfDvdVfba9GdRQc9DG7ffcRvV4ia+8vmvcNDqqRLvM7z16elSJJ7CX/mbfw3v++AHkC8UMDszw2RMZ+zz36vqowIqOd3hNDj9YJQLBitJdzf9D0fcZHY33sL+Q4ewd/9enHqjuXOIAABf5klEQVTuBdx02zH83F/9EXRG6ii0V7G4PIvHH3sUp7/8CHa127hpaAAHmGd6cR6Ny5fQXF5GhJrQ/l07EGoUUc/NoV5ewWp+EfNZxonwjpwosyoVA6RwOEnQLWPX9C6UV0JYnm/gi498CTfcsY0aDYGRwKt5HC01kPVZLtaxbXzcvse1Su2iTgDW55bNhOnEMDI4jgsXZzC2fRjf++FbMLR7Ce3EInFYL7RSn6u2MDFymAK8StgtYYqg8dQTF5FODOCmG47iq48+g1KD+aqdtIWRmidJAKLakhkZQCqtr1+0bW/pTriN0clRgugwTr+8iuUlAms5gSvzEpyU7bQ4MZbE8FDUVj3TIkWlGaPJGGIZPO+EUWG/tOJRbD+wF/e9635835/7IN7x/Q9i9407Mb80i0c/9Rg+/lsfx5/87p/g0c88gdPPnENuvogw81p7hK2jd9cCDGo4dG2CeIeazsHbtuG2e47jsc8+i5WL1HQsuQaX15Q3y+PNJpqKGtL8l82VsJJdwZ333EyAnTezW9t86Cb87UJk9Y1qPN8O5Du2iXvuvwu33XkL/tX//m8MH/7f/+PfxD//Z79i33ZarbXsZcXxkWH81m/8Z/wPf/7PM40GhgaWSPn008YO8lqNjuxETQLanIL2GpYGxfQy+qO0vUeBExyIP/yT78MNtxynCTiGx188g3/xq7+O++54J37k/T+G5dMzuPz1ZxAprSJNrWg4HcPRvXuQaFSxePolFObnbUVyO5JAcmScd60FtOoLSKTiyGybxsiRYxg/eAKlWhsTA0PUMi5idnmF1R5CNJ6mgI4gE9O+NSP45Jf+AGdWX0AlVkQ8UmUNOm5+luDSbXaoWd1Ac6+Fy8un7XUybcKTiqQQqaWxY+QGPPP0ZSxlyxjb16SQZTE2GjMTJ867/e7pvRhPnsTv/sbXURuax413b8Pv/t+ncNPhkxjJhPHoV17GYrWCVlLAE6KWE6eWQw2UzbVtehLDAxkKRdNeAQnF65RVinOHplOR8YlS2g+6WM6i2elg964odu5Ise21C0CT4EPw7CQxODyF4zeewA2sR7fRxcunTuHpp5/BymrW5sjqDRpEHCJNalTpWBrhegTLF6g5sowIBHwMpOmmm9T1yBk2NG00J6RjuIvMeApvf/guKtcNfPaPv4pmnjHUrgRv/RxdC7y+ORQK8aanG0emhgffdSOefeISlq9Qy/1/2nsPeEur+lz42b2308v0PjCVPjRBQEDBEsUS1Hg1fgaVkJjvGq/51MTkizExJv5y440pJupN1EQlMSJKCSBFqTPDwAzD1FPm9HN27+0+z/+dDSNXE1HBAc46s2fv/e73XWu9613/Zz3PfzWjYCzj5y8r/2lgFfhpGc/JEBwdL6CoN6o486zteGzv46hWmxgbGcGrX301UskkK6sPQa/XujL/55//OZ7Yu4eAQSuzOvRM0FF45tNRGnYyX0142eJr+dBQ2IOrX3c+/vLP3o83v3EbLnh5DOe9vI11W9KoNvZgfGQvDu45hJWpU/Hal1+Ndm4KB+65GT3FWVxIFoSFIrafsgOXXH4NeodWoc08VliJm/4mPAFtH1NGozhDgtFAs9hAOV1BKNKH17z9faiH+ggyPXAXKXmKLvgJBlG/H32xFGIEDi/Z3+zMUVx51RWIdSdxD6VQJCR5QLlF1hMIyvHuRm+yC8l4N8anCUqhJFP0IUsGMV+qY+eBoxgr5TDbLGE6W0WmDMzNe7BxwzmIx5MYnxhD0N+HR3ZNwRUv24Jbk+M1rFu+CU88vhfTM9RnTLPJ8oqnQgQSbQqpbZYJAkFKJn5wac1ogpjPH4HPG8HcDNOzruMyCukSEpEudMe6zJ/URUAdHl6OHTsuwoUXXI6lgyuRIeDueeghPHDv3di75yHKxicIMpRY1G5ushFfiM/NR0ALkGxF2DDQINevTxroTU+Q7QgY7HE/85l3gtBYL/Wk+fmMeB6fz7aL1+HCy87Grgf24sE79qJVIeBoqRPrCeuAzY+L87kJcmOpgVTv6OCKIDZs68W+PeOolbQX3I/qAfzFBWb1ZGc8Kk09+B8d9KscuaLsr3vjVaTmY3jgnt3Yfvrp+Oo/fh09vYOUIx7ksnlq/Rhu+e4t+JVr3wJt99JolNVzycri+GgcKaUgMNKLP9JQXay1mmOFFuWKr4o3veMCXHnFNqzo60Fpch7Tjz5BY64QNDLIzE+hsEDjjizHlqvehFJXLx655S5UpvYjEZxECgsIlJpkOr0YWHEahjZuR/eKU5FI9WL+2BHcf+e3UZkfg6uShadZQJ2GX6QRFssuzFbLWLfjLLRp9O5QHO42JUiJkieXRbui+Vz8XGpjSd8SrFu9ChWKj5KnimpXG/9w2xcJlGRnBMw8mU695WUegtiyai0G+yhvJvfj8QN5jM3TGGO8dTKUZo2g0SBjaDSRS7MoGhpvonFKlGwE7K5IEuedsRW7HtqHVF8ZvX0RlItttOoBjI4uIE9W4om04Q07zylAYJQt1utNhIIe+An+gYAzFiVbLSCTY16LbtQqLgINUON5Xb1JXP2aKwk+EXztK19GNOKD11vmM3cGGYpBaWlZiR+/jy098ycLFOOoUqY2m8yPHMRkUB4+Q/Xk+VxRYlEKt31zP2rMLxp6/grO83+6xsltzDLg/y0b8FfDso3DuPiyHTh06BDuu2OnVpBlFZG0lsE/19PTVSeP28Jxf47kFRGdj0s7urZssbOla1J45TXb8YP7HsPuOymNq5pXx9bkqfr9iw/M9gsBePT6UcE57rFKwUrKFvGCy85HNJrAn37yMyjkavB4A6w0bmsB1UMhmTQ1OYFfeetbcHTkEOsJ4zDnsh6M3vVgNTmRbIryqSVnbBRYvrIfL7voLGw/ZwnG5x7GEGn/cKwPc4fS8Fc8CLkjTHeQxp5AZGg5Su0KHnngO+iN1dEf1oqAOTLgGEL+AJrVPN+DcPsGMLj0LMqMHhpjiYB1FHOjjxF4jqGWzfCWPDR+F8rqxSoQXCPD2DvZwv37JhBIqps9b3Jk07o4tmyI2c4ULRrrQIKglkoZYMQkaTYM4N8evQmhEA2oVUfDQ0PzhAkePiS8PsTJ3IpMv+VOoOFu8ncCGe/fXVeFFT0Xg9Mo4hDqTfmI1HpWadA1U5gu5tMki14aItDwMR1SDDKEerPMMqzakqu2Hg6linxx8kUoHlvkjGzV62sxvjrIgwgMBHpGpU0ItVSIerz4hekT+AiIznNiHvioXBp45/dRojG/BFOBjGaIV0o1W3CsThbiDwRVPWy/+sysCwceKyE7yQOanGpBDEUvBT1/MWm98xwv02GS/cuSOPvcsyh7y/j+3Q+inKt0smF1yMmVDjz3QWlptL7EouVbN8f3YDKIq645B0tWhvD9u/bh/ttHnGrNfJkEtCt17i8+MCcvZB+PI7VswzzS6iaNassZW7BkxXL81gc+iCVDK1gR3QgGohgbHTcwScogKV0isQD++atfxu9++CM0VqcG8WeL09Ye9tQJCkm8/d2vRmy4hXTuCQLZKFv0BtJzmovUwqalS+GtF7HQjKJYqmD79nVYd/qpuO2he7F376MYopGsi4QIfmGMzgG3/sch9PX24ZeuPo2MZgyDqS50xYfhIiOrtxZQzU4gM/0k6vkMDYctOVv+MplOuhrA4akGdu6vY571Xc7yYDyE5GAEy1Z0IzUcwPDaKAIhH0JkEDFKNldFC2w1UW7UUHPXUW7n0CD4Nfi9ShajTqFKuWRd06mon4wqR/kTs6Vj8/kSq3UXGoUkHtt9FFtPGyaDC+DOuw8iT/XUIGh45CRWOvwTq9CWyg2C3urV/bZI1uH9aWGFiJNJqxbfhUl6CZ/6hjQqm+BQkZ/Mg7O2nIVLzns5juwfw3f/7XYcG5li9gVUeii8yEb68t5ZXQeH4li6speMKk3mx4N+TU9poIvMTb4nDxMIELnaBH83ZV6A+JmgNK1lE4y3iEcfHMHMFNkJ45fLRuAmjuSslaRPSkgG3UIfy3fHBdsxMzODnffsRSWnXlKeY/PGnHrjvD/3QSOVBdhu8ysS8VnnibVYu3kYl736HMSiPjy+6xDu+PZuW3bXsqYJe3yaIPt9Glx/8UEl/PyU2k8dmEVrfX50sLaJD0Otn8Dnq//2NfSylf+dj3wUf/JHn0SYkiTsT9ro5WMTE5ianrZFx4Mhtqw0eB9b1c9+5s/w+c99lmDTInCdgqtefwnivXXMZh9FsXqMz4ssJZfEzu+NY9cPxpCKR/Bb112LV5x2Acb3TsC1bDkaMeChh++Et1bESjKv/NwECtVpjKSP4Im5OchfGgrHMT1exZE9ZD/VNnr6g/BHvejubuBl527E6iVLkJ6ZRKPWgC8SI3EIIJBIwRfvIjiFEIoH2IBVbPxOjbKrXmXlo5ywYfm5OhayFRpIGjNjk4h465Q+Lpx1/kaUWUlvuf0exCl11qxcgWOTM5jLZmnTLiwf6sb61UM4dPBJArgXJUq7JYNLMNh1Fh65fwZ33fUwXnblEFy9GeRLftx3/yxyBUo6Jk3NxTIkOyGTUfe2m+xg7Sm8h8ysDWnwk1VpHaNitkhJ46GxymCq1hXf15+k9I3iVVe+BhOj0/j2P38b2RnmSfSCz0pMqCGHL59J90DE4ipmyshlisZcI8kw1m9dhdGpo6i0yah0WZ0wSKCuTxN0pSpYs+XP8obd6BkMY8kqPwaGEghL/hE0/Z4U9j22gJ33MY6sw8LkD1IWNLl3y/bNODY6hT0P7EOrxsgEhBpRTaYhsFJwWI7qqMJzZ0oOpxIoktl0+3DqeWtwxoWbkIolMDM+gwfu3IUnHhm1UcySxF7K6AYZZCefT4eTw9x5Ny90xsNqQPnUIB3fvG07vnXztzC1MIuJ6Ql84o//EL/78Y9jsH8JDZQPo8WHUW7i0IEDNJ5ZrN+4go0C5VjYhan0Huw//BDGx7O47aZHMH5kHO//jQsQCM7hnz9/BPv3ZpFkq/++a1+JLct6UNN8gnAfYss24GBtDKOH9mF7cgBuVlRvJsM2poiSfD6tDKarRUwxj3vSFbIjLyKBBPpSfUgMptC1ug/rhlZiVd9Sa3dla20CT7PSMCmVq5UxNbdAeTiHsaNjODY+hbnZNOUYW2z+c5GBSMHw1qxhs04XviIxL9ad2gtfuMAWv4YQvxMX0MzXEPNHsZQgd+joEbi8LWzcuI7GP49kYoDXJvG9u57A3sfG0DeYQLlewdvfdQ7vdYL5Ybo0ehFEDQ+Zmqxj+hgZUobFq0pOdrHutB5UXGUspIuoMG9uyptEME5S4sOxI3O2/OnaU5Zj85nb8IO7HsLYvmNkRTRkSjH5k0ifeA8thOM+RBMeMhaCcMjLRqVtA/jqDQ/yWco8VttIgvI2FcXEDBsHERACYZD0Ksq/2ccpF5W+SRIN4ZPhqgGTIbbgp7zcvH0Z1m7qhSdUsjWtn9hbQKFYIxBvwr7dhzCyn1LF2DCDOY0V1NAxhp9L95DD5hxI0X/ydxHKdJiNqO3pxmca7Y5i02mbsW3HSgInGzWCr0YpP3T3bkwdJOsTUopSMj4NW3WCxcjw88jnzz8wdy98qaWGShXhwotehi9+5Z8wPjlhKwGqxfzwhz+It7/1LTjvrIspqfys1D5S/CIfTxbTCwcxOv4o6f8o+rsjSIUClMt80q0I/tdf30gAS2NkJI3MWBPJOPC3f/kBbF7Vj4P7DoN1H62+JO5+9PtIzeYRZ2vbEgOhcVP0ERNoiOpFiviQWLoSidVr4BkcgJ/sRd2+rVKJjCiHhUoG5bkMlvf00G4opY4dRXF+wah8oLsfX7/9Xuw+fJAxkl002vBQagWbATOQSlUoxWKgMaLCCsysa8Kh6qv1rrD1XrYqhk1b+nmPWRo4T9bsaYJHq8Xa7Q3hyUPzKDPftYobCzM0ch12+ck4AujpTmJ2fgavueZUsq5ZXtawBe2VqKvpR9DVi9ykH3fctgfnvGILcu1pNEIFysEMiiyHuXnKRbIx7eUuVpYk4IVLLdTmc5STTbIiyiDJZKqCHjKTIME5RiPrW9KDkhaij/N5UVJOLsxg5PAMipQ5gZhGOZMR+Tx8vnV0dcWZmwbmCzn4Ym6ySgKWJ4rSWA3pQ3mWmtgJy8LRVMcDy4tp2WqULFlf2ItzX7EOK9aHoEX09z06i933jZOV8jKm1W4REOxi595/fkHgwPgENAq2JG8bXQNJnH3edpx2xlZ0dccxRWDdtetR7HzwIObHMujMUzXJR5QSuOp/jZR38njyhxc48DjBmavVYmswjG9++2ZKJvKNSoXvHsQiQXzpHz6Lx/Y8gU/80adprFVot89SdQ4PPXIX1q3qQo97DrX0LFr5ecqRMuNiUxlMwBVag4MjdfzjV29GT6qOV12xgpKmjG1nvxr7Jqu48a5bsPvgbvirbiwbXoFTtm/Bxq3bKA2GWLJec0SWCmxNyxnMZmZwdPoYDo8cxuzUJKp5AUETwYAfp286C1OjE1iYPIwrzj8LyynV1NMW7B3GnXv24cZ77kYz4keFsgo03EjZi95SAPGKH2uXrMKK1cuwhK/eoR4aZhhtr58g4UK1niNATRNo87Y0Z4Xv5XreZEad8c8v1DEzVyYAtJFLF5DOztrEx2qpgUgwiIG+Xhw8NIIdlwyhGk4bb9DYmEa1iSaLKOXvxWB8Le66fTeSy4KoRnIIDntQpswrE2haObbeC5Q1ZEfDmTZWu6M4c3g5VoS7ECSweSglo6keAgDlGhG1ofWJCBDuVBz1aAiNRIhoFYMnGUHFH0K6WMWtt96G79xyK++vDo9kFOXhstVL8eTRw2iFxRBaCPD+ItS+Ap5armOI1kTxDgRC/EqQDsa9WLthFeV4gGznILLTZeYngCtfeRG6kinc+I2bMTtJ5qQLxCieYj0/XfCyTlj6/F8kRWCob+q5O+u8s3DajlMxMNiPibEJ3Hnbfdiz63E2QqS1RoF0QcdUn/n+wgu8mxc+8HjYyrtYARv1Gt72zvfg45/4JI6OjvOhulGt1aBe3HqriA/9j+tx9rmn49LLLsLRA4dx3tkXUA+3EGrnyGynaFBHeeI0mrWqLYJeq3pJ+XswktW0ge9g/5Oj2HbhJVh9zpmYzGWxYc0G9MdSqJQbSKcXzEE7SXA5eOhJHD16FHMLCzbYzeUTK1MPThtVsQ02uFqL2K/WvupCk3Te5/Zj2+ZT0aqUMXvkMDasWI03XHMNDh07hr/64ufRokF5ay4sa8bxxg3n47yhDajkKwgND6Idj6JJI6x5qyARodThS3KtVWaaFbbpdRIiMjKWlTas04u/8rtGILPF94SYhyABoAE34xBralDW1LRtBarI5GcwOjeC8YljlFTqKWrYUhqp8DA89UE8eO9BpJIhVGMl+JbyOl8Z7oUa+qfdeP3wGTiT53UXGgQg5i9LFtImf4uGUWOjUHaT2cXIULpCKJFYVCi1bJ3WRBTVkA917cwai5jtkaSgxOcZjsfwve/fj7//wv9G3dXChk2bcGx6jCyziBblHnEHgVoQhZEqGtlngAXLPjWQwODwAOam5zBzbN6Zd6khFea81cDQBnoHo3jzW16Hf73xFowembYLf9a9tWxEvbrBCRgDy3txyeUX4PQzT0M2m8Xd37sX99+zC8W5kpW/QNJ2sqV1Cvgc2HnGvbyAw7MEng7ydl4Kehi/+AKx9ozgI+flO371vfjv/+N3cGxykpXQBzdbywY1hD9ZwsT0Ltx7y+1oFUJ473uuR6tRBqs17n34Fnzpm59Fvj3P26SpqtOjQPlS98CdGMLm08/BjvMvhD8Swnw2TXagxa8OY/fOnTTII8gVyuao9vu1/g1bY1ZwNZAuViKfT93LNPIGjZxW0SDoqHuzyYplCoAMRXNp2pQ8GvWqJUB7E0mysBzZTx/6yHym73kM/8/6M7AsHEMyGEYinEQhEEQ7mUDQHybwpSntyDaCrKaJIIgjBCE30qUsH48GIBZRr9YQCoUQjPJ3GkC6TkOlNNFo3LCAm3msEVhqctZqvE85jWRXhDKsBBeB2E8WtJDJEVALePD7+ygXQ+iPLsH40RlMEpzriSYG1iQRooS8YngdrurZCM+j0/DOlFBs5FmsLcTCCRSJIDWy0sHBIRQJlJO+GgJkNiECEHEYZUqgetCPvBxeoSCCkQhaZIZ1+T3Iihr884Si+Oatd+Dr//5drNu8EpOZKVT4LMXm1MUPYmZ1pom2drvgPz9BrKsvZrV2bjpj2/Co6qreSKaobqsWS3ppzpMYybpT+yl3NuHrX73dpKLRJEVmwTn7h4Ki0YV8thps6OM9CsSkjerMVO/qOC6/+kJsXL8Js9Np3HLTHdj3yAE+8+N2RUDuxClH94t5JULe7bNlPB3wUdBnUdmTqIBIZ/XQEsk4rrv+Brzh9W9ET88gKzMVcGAW3775Czhl9SaEWv14z3uuQyBE2lty4/Chg3J5YHBFFKmhGErNElasW4nXX/NGUuQQJck80rk0br71Vhw8cIAJ1QkQAQOTKl/yOdhe72qxGdQ6y9fifGHFDzhjgzS2RKN2W42GgUydjEvDiLT1TLPWQrWsMTIMjMYtfw4rZSvfwqWxIbx7+VYsiyV5i26EYzEUk1G0Egl4ogHeX50GGiajqiBTSKNcLVmvRk8qiXrAjVlPzcbN1Cuas0Xmlaf+IdD1xhOoe11IR9wIRLwoFQm8BJ02r62UKwj4CTyUeFp9whtpIVuZJTDR+Bss51oc+3ZNYOeDRzEyW0WI9/eas7fg1y9/FUoPPwaMzcJX15hZmB+lRYYWCcdRCQQIEmRwfEX6ulHqCaES9KDpcSHclUKO4NcKEqxZZiWy2DoRvEUQ1SaHdZRQKBfQ9gXx5NgkbrrjDoQJtEcmjxHAXfDx+bvZWEhi1RYoGdlQ+LwBlLIVVLV1jwpX1ddkk748XXflK0SbbIsA00YWL3/VOqxZtwx/+1e3kYnK8StE+3FB3iT5ghgvGy57igHWp1XdOPvi021/tuJkAd/599tw5OAYNDTJltQg4Ivx2hQW3t2J+Xkxh58AeBxDMo76fwUBzw8/vJMnMG/HHYqav6LVCV/xxh0447z1+MzvfR7FGeesaJ8PMRpfIppENBTG/v37eW4bH/3MB9G1KoWv/uuX8cgDD2Db1u1G93fu3mWDEIUqrTqBhpWmpslPNt6kbWNbGmQ86r1R6Qp8tDOl/cZK5uF5dUo57aipYPN6xHIof9Tyyu9RrkkC8Xe2ysE6W89GG5sbMXx4x6vQH4wgSAYVIkvK8tkUyVJaBJbUqn4CS4uXVFGjXKiRHVRpKLlKHmWynTDj7aG8KNSrKBKUfKRkdR5PkjkIjOayGTbWNfi0AmmIaZIJVZknmy8WDiA7fxgT8/vRCuVR95R4zxSy7TDalThioZW465YJnNO/Ftdf9Coc+tZt8Gby8DJf1ZALVYJWqZBDuOVDOJQgI2N5E0BzRyZsgmpwWR8a/QmU3G24mVaBwBOQ05hgXuM9tQlIWka2WMvxsyazVrGQL+Puh3bi0YMHkCeAspg07hPBdgD+JoFmroK6Bl3yGXWWtrBqao0BeQ7rhAY0ahsa+Qj1U9tVZRxNbDkzgStfuZnPKIQv/u09mD5Gudwk0MoLzmudHjI+U74JLFw2ZogxyG/U5cP6Tcuxddt69HT1YHxkBg8/uBdH9o2iRfbVycZLPbAcflLg6QQ9YRXfyRqeql0WNMLTWjBfBdfe8EoafxNf/LPvslXs4pls2V1s+RkCAQ+SvSl4gm7c8Fs32N7lX/ybf8Lwpl74ltWxasMK27okS4OqyS9jHQgEDC314KJcYbJyvrYln1iha1XNyXZGSutHNbCq3kHJIwJNqVRl1WXuNHKXjEKtLbGC0owA5PfxNw9lAkVFto4dQ6vxsUvegsiRBQJlF1pawL1UMBnnZlyBtgcFgoemD/gjATS8NIegCxUPpV08RFCZ51Ok3GI66qJNdadovA0U6xUCDZGGv2puV4Sg5nMHMD4+ilKjhDiZX7oyhwDTk4RxBZo4MLaXsiljOKuxNa6GD75aGGd1n4u1kSXY9R/3IR6KIcI05ksLCBFImqUSWsUympmKjQNcvvEUhEkvA7NlzBwZRVa+pZVDcJOlDq5chtHMNGryi5HJzZFlarpCy+MjIwug1iLbYZV94vAI/u4fv4WGn9KI4KZeTJWlq+RCPd1CI8fnYHXVngrfVWc79ZYAYAWuX/iM+HHpmhAueMUGDC/tw/TUPL536xM4/FiBz4/MS+N3TPbooR+PS40aq1a8z491mwaxcs0Q4l3dKOZqOPLEGPbvHkE+Lb0u2cUnT/CzDQzt+qfr50s16EmoJH7CcDKCjvKjfD3zgToPWQ/dizBbxDJe/76LKXmAL3/6VsKtVrnTshk0Kn4SOZazNdobxRkXnoZHHnkYQW/QWrPYKqBv9QAeY+taqhMMNN2Z/9RAagNoLym+Ru8qJyQ7lDg87tcgOI8joTTTmgc1R0nLO8jPI4nWYjy6tk6JpcrvYfbl65F4lW8qWGri8i1n44bzXgvsGUMqErTZ2p6AxqbIGL3wB6M0Og8qBDxGRQairYxLxmIk+yLRGPxDXcjEKQ6JbOVGFRUCTpMSJsD8JcIheMjIcmRJdTKtWCROCelFtVbA0dHHkSM17B7uRo3paK5bTyCG/fftRHE2RznXxtINm3Dq1tPQnCqilCMok1H1EHRKmQXMT42jm1JPBl5ivkiTbDCh9hLriqYQI4vwZRuYOTSK7sFBdG1eiyPeGjJ8RpKT8k0Va3kCKGWTn8/J7yW4NMniirj7wV249fsPwUNgkx9Fo3q1WmFtgcZeZPnxuYhnNgkwkj0akEgtZnJTTuJQ3ItTtg5h45YUpVoVWYLgk48UsefRGSarpXTVmKjRZb7J2NxRINbtQf9wHCtXdPO+ushefZgcK2D0yDzGj0yjNM+H3zEPVb/F8GODiulZFNELCXgUHDDQBE8NFDz98vU454LT8Lk/+jKaRf0mB55WKSSC2PU8m7X1/JefhxApc4tG8OTBJzGTnsNSyoG5dNp6dNw0ADVeTpcopURDzImfeb3brXlLkmCGIjpoWt6WfNBnMiA/QSVKgy9XK6iVHYOnbfJ3N2oEI0k6H+3n9MQy/Mk7r0fliUmk3BqD1EAmPY1QLISuwQHMl8vIU6pE40lUK5o3pVeFLITQJRbF1lbHza9DphOOhQmsSTQjPiw0iqiGvXCTEVUIFl5KuxhBqqTdMHiPIf4Wi/swNTWKsakRsixKLk8Eq5s9wCPTOPLkCL51aDfOefNluPjSizF1dMJxpAf8cDN9N+MpLWh51CYNO4bx9BRCwQACWhaWMtRPCTcQ7kKsQt43V0B2Jg10J1AeTgBDKeRqJUPiqdwc6pR+TYKPpgRorePDx47hq9+5CzPlGjTsSr2WVHWUq2HkJ2qozerZ6rnyXb1UjCcYd2PdKcM4ZUs/4ilK0MIcRo4QaB7OoDDDZ0XwDcZatkd6PBmx8UFd+pwI8ZkQVAs1zI23MDE2g4W5LCqUcaxUx6ucWA0Z6n/qA1oMJwY1Cs9iWYzjxmmvkyWcmB/H0H84sErYyLom0vNZnHn2acjX05gZz7C6aCIjabBXFYY1lyzIQwY0Qvo/OzGDJatJn1Mxq/RutpiSRtDoWtY4LXvipixrBbSXkssYDokMz1Olb1mvlp/H9d4m2NjSmwwa6KgerkqtSmxo8HcXwqEgIpEIAuEgGpIV/N2da+O1m87AmZFB9Y2jqJ1QmW5d1xLYupYOIc+0qiHKLBpXrppHqV1GmS2006XeQKlVgSfiyKQQgSvIFro2X0Dm6CSQryLuodxpuBHle5hlUeOxUq4In8ePZrWJoC+Cod4l8LeCaKXrWNbqQ/PBOZQfmcLEsWlkCMynXXoOrZ55Y/lqYmwgwXNp6Ll8Fi0X3+Xk9rnhSYZR43cPpV2Vz6lF8HYRiNw+v/WW+RoeW+IioOO8R00MnZifQk2ykWUU5Dkxsq1KtYX7Hn4Cuw8Q6EIRMiOPzQmTOG2SnJS1MTvlZyjewqbTYzjv8m6cdVkAa7e3KP8KmJ6bxMjRIiqlLoQDXVixqhcrNpCB9fsIbGGynTryczlMHJ7HvocnsOe+Mex7YBYHd89j4sgs8vNlNNgoGOKRyTpBdcIQaDH8hEHW8KOs9ccEtdkdIz9ZgvKjfOk2nvnwdYy10sWK7crTaNsYXteL177rAvzT57+N9IEafLxEckweAY1t0VgLF9FC+5ibw5BGoPV512xZQaOKYP/RA4gk2XKrG7qpGdBl1sGWzVkqF7UGHmGH6ciPo9nhDgzxuyhRp+iMCfELz7Gg+suvHanl9/iQqLrwzrOvwKX9G+CjcWqL4WauhCCvKecLlCBl9K5cgirBpxUg+DQosci8NHvbTWBqVXlvNAwvyU+zREmp6QNkUzF/iMqBgMi0tAdUSYvMM4eR/oRNBK0RQCM9KRR5b1qtMUhm1t/dh8pIBv7HjmFm3yE8UZnFntwYupf34fzXXopaDwGTjK6sMVNaF5lAVyPbqedLZHgulKrq5tZmgAFzqnuZhzKZWsAdRLcnikTDi9RcAwuHx5Enu4gu7cKCv46xRgHNFDUOJWayVwMNPXjy0BF88es3YY4srUad62aj4SOgpSJeLBnowxAZkzYqLBXJorIVzM/VUcg3+CKbZBkYA6REVNUwJfVU3dHD0YPQE9MxPTWH0jz12OzT8Wf2Q+HpMxbDTxZU0s+S8fyol8KPOq5X56E8l6GT1jOD0hYYUYLQ2OWwzc7nMbJ/Am996+soVcYxt1CkMfBanirppWHorMd8FwPS9QQOSoPZY2lMHqHkiXXD2/TYmjf1Qp1yooSYL4WoL45qmq3+QhXNDFOlUnDVPPA1A2gwnv6hIaxavRJRtqpBMhuBRKfr3bLJl5stu+5Dvh+NHg55w1i7foPtSBlPyABp0FHmKxU0EJyemECEDK0r2Q1SAoSiPMdHGUgKoC5+LRFaKtHaGG3T3UKDAFkXS2IqTRpxkyALgpqcyjGWQbtEmUL5Vmnk4QrUkUyEjRVVR9Nw7WdrPzaFudIcxgg8x+o5rD7rVAR7UyhpoTLlnWytQSYn/5HmbjUFipJBzKukTIWSLxII8f4cx6+fGkkLstV4ro/lHSKrzE5NQ3O31MOV15IUZEtxAlaUUi9dnsZjBx7Dg7uPorsvgvMuGMY55/Rg0yldPCeI2bE8Hrl3Art+kMH+R5sYeRKYHW8gO9tAOVvnvcnBzmetcTNPVRfVj+P1RyMJ9b3zbkHP5MT3xfDzCE5Nf06DWo+T4aFJhVPysGW2HR0DLVzx+gvgJ3O5/VsPITehFZ0ovdSNbfl1AKuz4JJKSZPx5KqOxGPwJ8lCyKLcQRcSA2GkeuK2/YwKUxu2ybhqmhfFa5oerSgoodam/JIrW0tI1I0ZuSkD5ZjWhZpf1VD3F/OgLZZ9C0285eIr8d8u/yXMsKUvU0tQLRErKEfUnV1twEVJlJ7WREG37UfupoEXKG+CMbKKtrqZCbjMT4Dg1arxvsk4tHaNPNiaUa4y8bg1/8nJB0mIbS9caWTQIoPr9SSYjzbmHz2IUqGA0fQMntCuFKu6sfmVF6CV8BMcGCcBwvpvxPbkX+INyYlrS8OyTDQ8QFskh6lRlQ+f1iPSFIJKEyHmJ1xoIZwhS9MKhOOUUYMpTIQaqHRH0LVkAP5YDHvHHsF85TByBLa5bBv7npzDsZESmUzU/GjUpyxTJsagcTHHPx1/7zzTxXAyhOMm9VyGkwV4lA/qcrtdGQRbU4KKlwziwitORU9vt62kN8LKXM2rS5zniwWortLaXS3xJX6UD8ZDSdHrQXQZjS0lBqFBgPLraAxPk8Cjva1k0HI4ttmCMy5ahNYBknFLacm3oy5dOZvlNtJaNk31llk21f1K8Km5ESh58Be//XtY3z2EkSNHUcpT/viZH+oELQLGDzyvjYCmeFDa5KfnUCfLCZAlpHp6kOjtsoF4VXW9q2ufACA2J2DUbHDlU9343jKfkdIMepAYIrDGCTbTE3AXmiiPz2HygZ1YWMhgJJvFWLuMN3/oetR7fJgtzjDeFoK+gIFhXdtFCBR5Gy0yOm0+p3ljjYYGNnigtRwFdpqY6mE+4u4AqKrg0hy0QgOpTAWFA0cxPT8L/5oh1Fb2w718AHtmHkKmdQzVdgBj4zF861t7eZGeSJbvvAFbBVCpMn11df8QzjgS6oQDi+EXHF4CwNOpcJ18qBIqdI4TUDxs8d1FtvR+bD1rGMPD3cjM13DgsVlMUWYUsxW7XMtnDGzqQnJpGAvlWTIZuXsJOgQTNu6Mxxm9LPmg8TICLaVivVr2XU5mH787Uyg01seMxk8gECARQHQ+iQFtiudpDAgNcmPfKnz8Nz6MWqYIP1nO/PgxVIpZYz/q6iWk8QOZEIGOuAgv5YS7xnzZzqIEwXId1bkCqtUawa9loKS8yunspdRqEAnrBCDNWI+mupBYkkTFU4LH70IlW4K31iAYT1O+acDlUnz7wV049cLTMbiyD/nMMaYhOedFyB9i5gmgPFELyQt0NTLbVggklZKM5ScrI41r0fKpnkKV4Eam4w4j6QkiSZbVGDuG+bER1GI+BE9dhUlGO1qtIO+ZxXj6UaT61uCe781hz8OT5kOiaDOm0zIR+TxU6cXwM4fn4SkpCRn9M4OOd5J/PiqK0lB6ndBJV74fjfVQHmnJ6n0yjV9jBfdh/SnLMHxKL4FmHrlGHiVUTMJoxUGN2bFN5XhJg0YtwBGr0BwsrRdMgmNJungCbY4flT7TYbKSWWJPUghSBYJAGaP8OyRMPKCzyUAYXyvXwJsuex3eeNGVqFKKiEEVyjnMp6cQIHDFApQ7zExT+absEbZWaKgaK1QuVVEp5Rh32SSV3xsioSI7Ub4JbsqRFo4KtKK8Fxe6UwkeaSCTnTegGhoYRqVSgzviQTyeIIiE4UsmUPK1UNAOpmP7CRpijyxBlp1gXUxK9yKg1f3onbzPAF55Vy9j0OOHj8dRoiwjUHnrLDsCZpiHQiyNhelRlCtFxLr7UPeEMF0rYbRygO9PILliGOX6IP7lyw9jejyHKNkcMdJWVtQQP5WlylkwLvf+Yjj5gurd8/BkZNRK6sTQOWYmpwPPY1B6TvV08qC8KDjQYDOIaVjeiBfrzliO6FJgni1+scLWmCcIMKoVxsF/BhzHAUbKR6BBMgGfT4bNys9z1FtG/mEMQAikN/ma1Kmlz2qtla6kl+RWq8ZWXDKiTUikocoh28xX8WtvegfOWLcFmbkFxkYWUsqiWSpQKlVtjaFCIYtoVCuCaUCdC36tR8x4tPqiq0FD9/oR9kcR9EoWUZ6R7QQpwzwCrVwGoxPjqBBUI8mkAfHSpSsp7SqYn88glEjaxnsCl3aQAJ0IoE0mspCeJ9JQbLZKvJ8G6ubf4f0T4LSkbK0qR7LP5ktJ6soPFPQFCVaaU0VmJpkloEKdTCyISCgCr8YBkdH5mfaxnUcQLAfQ7e9n2RTRDucI/WRY7RjCrj6EGiH46lVEBhP44t3fwc0je/FwvYiy2KABuJFCe9oOL1wMJ0NQHWHVf67DLxp4FL9eHYDpBB2Tn4VUnQYn3qO1hIMpD5LL4ogMxFB2a5IiZQpbX3V129we/dEAGxqoJ2cqwYFwYdLKKVGH+chvo3E7Aif5dPTSCQ7bcfw7AgcvW/+GHL/8TZNIqxXCSkUjmxkh//nEpMiiNJ7mEx/9PfRHEihn0gQoGhgNtFTSwmEVSieCguZiZRao4Ag+ipJA5qExV30hhMIRMh4/lZ2mebSRnp9GVyrGUwgcgSZm0wuMI4g1qzdi+eBy7Kakys1lEI+l4IkksWLZMowcPQA/Qad3xZCxi1qlgWKOANgs2tgbLVGi0dmlYplpyYHsN2mpeMWwBECSeH6WuZeMx0Nm5yYIlop5Y4qNKp8DAb58bAL+KaZNXFvuG0TMR+bDsqg0cpS4VZRqWX6v2ppHhVwVO9PTeIDy90CjijSLucpCt2ENzGMnPNe1bDH85MHMxPn4XIZfJPAobqXRCUrzRADSWBAeZbM4uKUf7lgDDX8FdVfDGeRXcxzN6uKtV0ncaSQmgqSvvG0Ch8fkkOZb1WkZ8ufIwJqs9F5SH12r5RF8Xp+dU6N8kYGJGTTY4guseAq8ZB7KlaZVyDcqn5CYkJSfpjYYG2oSMJou/M57b8DGvkFkZydQaZZQdTeQzmcRsekDykfFFnKPRtTb47EJomI1Gg8UjmhB9zrSGVq0pwUPpVmJskw7c65dshLDyT7MjIzjoYceQLgrilgvpRfBsSe+BMsGB7B/306Mz45icPVyLF+1DukZLXfhsbWINICyTTCQwFG+ayy/CiVpS710njDzrx0gtN+VlyyRgEgg12xyOZlDrgiSkS74/T7MTY2ilptFeX4OPcEU8tMlPLznEAspzvNDWL1mKfPVQK49Q4Dx4rt3PolHj+VQYgHaGCw9I5YdPzEnahIWw8kWZIXPA/Aomc77iZ8VftbkT4xTcT0zPn1/uuqZmKIRS+I417URXBLA8q1LsFCeQsNXoZwi+BAUXHW20G4fgahmrTi0iDblj3a18NJANA2C9Z6GQ9QiIGhxL42d0cA0r9+NYqls4OFSbxENQsBSUxe4HBJKnde7A2Qz/Ornu6ZOyDssaNNiULpG27No+x7FLV9JwBOEq9TGagLPy8/fgf6+brQIOj6mZf4T/mn1QEkozZLXVsNa1CtAxqJBfFpzRyOKBXYuTWhyE3xaHvgbARw5tBez00fhD3oRSSXQDvC+Qh4Eo0l0x4Yx1J3C7p33YCY7jkhXAqduOR1+VwzTY7PMseQS7408qNmsYG5+inmvIRqL8BcXZSHP4O2p1y/gJ/viS3mNhp0tfxrlCsZGxwwoly9djpk5Pgvl30C6RXFFcKe8mhgt41//9RYCZhu/8qtXY2hFD+5/aCe+842HQNJno8RN0kqqKsH/qz4shpMhOJb3vAWZnmN0P7+g+BSvwOWZt3Lisc55hB4atZwLbVbe4VN6EFwBFKpFm7FdYWUXBdJcKxmvpJDWGfayda5VeA3BRzPQqzzGQ9A26R6CjHqLlJRS09B7fVfPlRiMV2s913kO47adEwRYBD8ZvxYJ02x0LRQVopE32mUaFeMhWOhPPhJvM4rexABZSRGVOpmFT/4isgoyiVymilQkgqU9CQz3DqErnLSlLqIhGraAjXl0uauUb7PMS5lsQ85f5qFNFuaOMB2yJNpnIhWG21dGtjRlbK67exhTczneZx0bNpyKWLiPzMmNhx68k9KthSbPSST7se2UM3H0wBgy2TQSccZB0C4QCP0sE5VzkcyrUCoRTwnivM8A2ZcKSfPVapUqxsfHrYw0DilEwBwY6DcZeuzYOAEqgHA4jIWFBcS6hlAs+pGIrWL5DqNQLOLGb/4LDh7Zj1//rXfg1pvvxb3/8Sg8zJc59e15P93gLIaTK+jpPNNan+PgGP9zG34YhGjjDGIcXrb2ZDsEnUDKi+3nr0ei24/5/BwNTCN93SgU6qz4PDPgoXyZR4tG2wg2bKGvRqOFUDhorXCFksn8O0xKjtJAkK225l6ppWXaAW8AuULBsiGw0rwsFw3XerLIMnya1cjfxBM0K95LycOfbb1gV5NAVPFiqG81brjut7F8cA1PbOFrN30B//vGz8GXJHhQXqk9tw352wEQItEq1lFJV4z5NCuMk7/LTSTnam80gA3rhrB+/QB6CDJ1gkE8nEJA066pM2MEriOjewmY5BZEvlqdbCTeRdblRW9/D5YO92HXg/diZuIo+pcOIEd5ViIorl95KgFvKaan5lh2GfMx+Y7PV1PPWrlaJRhoprfGMDXMr1WulJFn2YiZaA5WMBhCX88yFmcL6fQ0ZmbH0NWdMFCW1NW2OAF/L0qFMBLRVWwM+sgC/cxn08rxzrvuwJrVa/G9O+/DPXffb0xRAwht76nFcFKG5xl4nkvQ0W10Xj8c1JujwXaEHCxbuQxn7zgDTxw8wNeTtiOkS7uiib6w4l/zxjfhU3/2aWt5Zdq7D+zBF2/8Bzz46INkHFXKED/C0Sh6unqRjKUQp4RJxpIYHhxGLBbHICWQBuh5XT7EtDcWAccd8mE+O4dDR5/EN7/9ddx1321EAx4PEBXcAogmwYbMph0m8PTgZedeidde9Sbb01ysafe+e/EXf/eHKDSzaPmraPoaqPJ8Y266q4oLwXYQ+ZkCGQeBiDFqbRqtICjGI7mnnd8kEZtkbepNOmvrSpx/1lYymQB6UykadRnzCxPo6UsQYBsolZsYGlqCZJLyZnoE+w4+QAATM2kimogjEE/wvZdSK4RUuIcMJkKZNo1GtYAwkS6Xm0etVmFZhaClYAU0mvsV0IhlUTpqVK114wuEyGASNnN9dORJSqyjCIZb6CfYlTX+SNsgu7SjaS/vagjhwDBajRjZaITS0c3nIXpI6cvP999/P774hX8i6DB6xr8IPCdv+AmAR6f8PMDi5xGHgqzoR4Uffxty8Ir1hGkRalVLxRoNkmDDVtOWnGzV8PLLLsEX/v7zGOjvNXxUa8yGVlebI9QWSWckLZNJbhvbIrYjX0yZkkHpy5AEBfquHi1BgJ9yoVp0FlCvNpy1XTQzYy47i517d2FmXstFhMgoVmK4b4n5PCo0WA+Nb3RqPz78+/8dM+URuGPkN/InBZlfJtLQYEMapatONkDQKaVrjmThb05XurqvYb1Ldj+62NWkEbMseI275kKdDGn9miW4+srz+HkUxXya0q5AORNBJBpBPp9DvaXdOHk9JVQymmS8QXT3DhAgFsjywubAVvkkwwIGLYBGNkPQ0T7zPhUxr9NMdTmatZ20h8DTJkOkguPziFmv2OzsLObnx5hODbEEy9BD1snCbTc8zG+E8izJ78sJ5svhd2sdnCiBxsf4WB68YTmr7Z4DLOtqHX/6p5/G6OioHesEfVaP5GI4OYKezH8BPJIOJ0tQVn+2ymO+FcohAY4N4vd68Def/ytce+0vmxTwynIJMmrZO8EW/mKwvapYHuoit9XkaMQyKL1LQoiByPcgH5FG51pvjpbvrGiwofZxp+Tgeep+T9OoA6Gg1Jqt9RJky19rFFBv51B2ZfGRP/lt7D22G14qIe0e6vK10RBwaIAgwU9rfboIPN4W5UiuadM8bJKplwbGvMkPFaEs1DIPNapC7V1OHUSDZTyFFu/C8bc0mmVbAmM4HsOlF5+Flct6KZkmEQhUeI9ZlGsLJrd8nl4CRQRTU+OUQUmEQ2FKoSCBVX4dYNcD9zG9CE7dsJX3Q3bJ8tUi8Q2tmk+m1NSkWOZbbHFmfoHsp2Bd6zUCRYzg1dCzdQt4dH9FzM8RvBp+pGIreHmCj30Jn1Y/wT7E9EImw+RHcnZkcAYn+gjyajA0MvvGG2/Ed77znePPjeVx/LUYTo4gVPkvZqfrYf0sL2GbXj+voDh/2qB8iJOo5wPo6enCHXf+By67/FIzVgeUhDty656Yjq7h/5p7xXe7K4KLJIn1VvHlI8CUyHRsblKDMohxhLX2TLVqC1H5Q2RXNDy1yrls3maEq7dL43Wi/KyN6JreAm66+5/xkT/9TWRdlC3hMspugo6XoOJ2RjSro0bXqYfN47IFLgg6GoPEY3KsEhyJa2QWcrI2CRZaupNGp9a+2USrRJm17Rx86H/8LllGFqPjIwRMH66+/O04b8dV6EqtwfhIAT+4bz8l0DKkUmsRCg0TGAkOzRrz36JsmqIsGydolLAwl0Z6JoeQrxeVYgDz03WE/N0EOIGSmyAgR3yGgKl9tMhMWHo+dwtxSrAYGWgsGqS81E4cISuvYMCN8bEJxkuGFRtGNLCaUniYzytB+Simo0GMBFHG4SaIivmoIdFN65mq3DXrf9OmTejr68NDDz1kz24RdE6uIEs8yZ9IBywUlNWflvF04mELSdahMS/f+MY3cBkllrhNpxBkGKqkJzIe4bMqtALN2gb2GQlSJSejEPCUyWpqrPA6LJ+SFg7TQuaSaJINGsymVrqoZSraWrWwYdRfbthgIoDp3Cg++PH348DcI6j6i7bGj5iERi9r9QoNTNFYIk3kUk+X9uHSBl2ZhTxiZE4VykdJMI/P7aySyLxpQfc286RN7yplyjCNGyq58au//Os454yLkc2XUaOU+oe//xtc+4a3IOyP0Ni7UGYev/aNr+LW228mKLEcmBc/QTMRp8zqjiAW95AtkfkxvnKxifxCA+s2nIJNp2xH0Bc3SVZvZJmPaZbXNMrVSYJQy6Sun/G5KMOInGRWBQI+4yLwBvlbmTJt4tgEjwUpOZfwvlbwOfRTQkYZH5+Jx09ppZHZaiDE/qhcyboosnhcjO7puqFnqPJ+8MEH8fnPf/740cVwsoQXAPB0ws8jqw54KJ53v/vd+NznPmff5I3phA7EaYyNheNvxij0hQatxrNBFiEfkCZ6yuALxbKxIDEfDdRTz5eu0ho06lqyOVw8VCPgyFdUV7c6W20xoZIvj/d95F3Ytf8eeOMEEB+NnahjUx1EVMRimLZNzSBohckmPO4AFgg66lYP+DX62Y08wUfdyQZozKOfTEKST4PyKmRWvkYAgWoU73vH/4tt63cgmykjqB07GxWMHtmPzFwGF154AXY+/jA++T//wLaz0YJazRqZUlXox5eMW5jMNKz3iPfWJKjtOPcMvOLSV6O3axlBMYhCPo2gn2DnqbHIqiiVDqBYHEGhNEZgmSWgaaQzgVrd+iwvAWCDLM7nGUTQuwJd8Q2Mp4/gTYBtk7XpKbG85c+xp8Hno/5ASSyNjtbT0avjxxHrEfh0ZNftt99uxxfDyRFUm57FQmAvnvCbv/kb2Lp1q1VOk1g8plcn6EiLRi6wEPNQNRdTqmqKNoN1g8u6SfELZAhavlNnRbR4Og1SDEcOZq27I+mjgXHFcsXxQ/BMmjLCEbb0QT++t/M2fOnrn0OAhq7dPHWtZoqLdNmuFUpHgxCZJ5uUSuBZWMiRWbksbzI2jZHR+BeN0WE2yQR4roEdmQIlie4xQAPduGorXv2K15sfJhkXu6kwN27EYgmsXrkKD++6H7sP3I8DU3tQo8yLxGL2e8vNHLsdsDQ0ZJxytBMp7PsZ207HiuWr0ZsaIMNSTgl0WpaULKXdCJHpDFBWrUEquQERvjdbA6jXeinjVjOKFUjFz0ZP4jwkItvgcy0jaA4w/1HmW45jSSrNpvcZi9G7npCHcWtQpMrXpKSO8j4d4GX5syw0QnxoaAi7du2ywZ2L4eQInQb+JRVUebu7u+1zp8IqqEVVkJ3rqDlpVYl1nEZdqpRtAGCVUkYGrSUfSuUyW1UyHFZy+SgUiRYCcxb6orHyep6GMr9r8qnWZFbXfjQcNBnUrLUxdnSEtstrqnUUC01US200qzyv5uIx5qdKgKnToGoehPxRzM/mTUbJ+LyajErjl7Nbe4mrKREAOXxAfhDdD38TVvDHM7adiXAgRjYRICjIQetneQTg8kZt5cKNW9djKjNCqUcJGXOj7KmiFSEIqkebt+eOuu24DQ7SeB0Cko+sbcWKlYjHkohG4wQcMjLGrfE5gUCYaWh75CB8wV7maglzsQXJyGVYvexaDPe9Bj3Jy+Brn4aQdyullfxJPYxXEpMMSN3v7hCLVYAj0NVLrNLJu8pXawrpuIKYpe5XoQM+Giu0Zs1qO7YYTo7wkgQetYJTU9oP2wEXw5vjoGMTC/lqkq2I7lgLSnNpECTkO5GDVN/zBUmFOrSXleY+aTa6BswJtTR2R+eq/tsayv4Qv5OVBANMu0qgUJryIxGkKnWce8ZFCLm7UMkD1QLzIHVWZjwVplRnJHXGU3dTYoWxMFvgdTykLn6+a1CjpJsATz10Yhm2o4VwicAQCDmz1NsVL978unfhoh2vJNhRcvnizD9zQTCsNys2baFWahKUurFt03n2m1hUo00A9dYoAZkGgUcLubd8NPawxxYNazGNru4U+gYG0Nfbzzy5rcwCgZCxHfm71LVv7IcZ93tbCAUJVtZlTnBjGQS88vEQPF1aA4jAxvO9/gjzT7YkIOG96N7EJAUkAhS9NCizAzT2UmPAZ6tgc+F4bof9aEmPxXDyhJck8Cjceuut9i7CUyHTqFYpi/iZVRVNGoh24ay0arbHuGy/pFnTbr+tZaxRztQBPJ8/sLXV2BExDu15rrhKlC821YIVX1sXWynTbnm2TRR1un7lB6J0IUis6F+D/++GP0C76ENUBscLxKh0hTqL5VaRH0f+IhmbGIXWDdakVc1qb1H+lXJlaAKqRyAj0KHUCgQ1kNCDYDuGT/z2Z3HutitQL9HAGzRushuNvpaAq5ar8Lh4fwLdegCvuPAa/Ma7PwaXfEIEhLafbI0S0BdhxCFey3h9YQIamZBk3PqNGzA4sIRl6UIwJPbE4x4vookUQY1xkoF5CS7tlnxTIQIzzyMb0t0xch4LEpRCBCHn5XVFyPTIYljeGiHgI1hpyQ2BuDMUQq0Ey4UFI3AxgGFxaT6bysdkrj0nPdcaCsUSn4m69RfDyRJURV9yPh61ko8/vhebNm3GunXrDFTUAyXwUOsoFlTVvCq+yxejnRHK5ZoxCy1rKgOXQ7TICq1V9TQwTmAhEFOltzWXaQi2BCpbagGMjqnFlkNVXe61GltrgletXoMG2K5esRZXXHklbrrt2yQ4BAECh/w3EkyasyRnaS5P5kFFISMMqXteCTKP5qGi0deJkNomWQ5fTSZ1l/zYOHQOPvL+T2EovgY1sqlwKE6jZIIEPMWp9MMEAR/BUGDnJ8soFkpYtXyFjT86OnqYICmIICDzd8k5STghgt/nRm9XP97y+rehJzKEsD9meemwxhClZ4HMUNdoHI98Qbp//c5/PJPgol446kk5wDWtQsMGBP9SklpiQ4M15b3XBFp95u2yTPScdOuMh2Wgl+5FxSGnvj1Lvuu4yl1g9IP7f4BsNmPPfzH84sNLEng6Dsjbb78Dl156KQYGh1iVHTaimdBqpTWLXMYh6VCvtck22Orzs8boOOsmywhkFDQ1Apni0wBBmyLB1t4xDMorIkWxpIWytEwGjxMgJD2c2eaO8WmLHI9He0wFcenll2PPvoeQzk/aoEH5Lki+yADIntSFzbTVVS4/kQzfjJh59xAIbU0fSrBmsQkPQecD7/oo3nr19WjmwwQ3Z4qCJp+GgmGmTbbUqCAclv9ECMeqoBUBlSMZNOPatnErXnXRVeiL9GPfvj12P9obvuli2n7mgWW1bcMZOGPL+Qg0I7bGjiRnPpu1+xbr09CDapmSilErrw4gKBWxFjeBUgysyXPlJ5MT3Om10kvlo2sEHNqWRgMZ7RjLwNaN1r3zpWN6gLWas3OHGJAcyfquz0ePHsUDD9zP/OspL4aTIbwkgUdBrWepVMC/fO1reNnFF6Onp9+pyLRdrUMscBGDaGh7YXj5uW7AIaAw4yTl16x1XdOgJQkgBDiSQxpoKANTGur+zebyNPCwGYOYku23RSPQOXY+DV+9M/liFeFYELnyJI5OPgp/mOeRWdTLlGQEP20t7JP2EMiZ5JBh853ApC2ZW+UgVvZtw4eu+3188L0fw/KedSjMUfZ5QgakETIQbaUsNqF70QBEN7T8KQG1KcPmnZFxaBvioKY2ND2IBrqQIpt5w6uuxcvPvwq5XBUjI0dp+C1EvGFsWr0Zp67eAk9Nayp7bH5YtVImswo43f8EWsWv8hMoKYj5qQwFCg5QaKqHtr8RUPAB8DeVnT474KLn5YCRpoXoXccFSCpD4YmxN62fxHQEOBq4qaD3m2/+Nllc3r4vhpMj6Gk+583AiQ7AkyWoYjvMh62tP4x//PJX8LJLLrXdDyQptPmcJik6FZ7Si/JKfhYeMIORzJEkixBQJFfk/BT4yMGs+Vl1Vn75cVTxi8XCceCpmmyShlL6MhJJgYDkGMFtlkzB313H5//1D3D7w/8EBFvI5Mh6qgSJqsO8SsUWQr4E4rFe9PcM42UXXII1y9dguG8p40lRTjF/5SZ6UikUchkDATNUkydOt7RWTxTLUm+TWIb8UJnMDBKJOPNUe+oeZMhiRyVKrxDLw2bEB8j8/BV8795bMDcxhbO2noP+xDACrrgNKJRcalBWhXm+ev205rLGElVqJfP/OD6YJoGiQZBzMX9ig7ynUNA+q6ydeiLAIeiz7mh3DvVc2SJp9jzkVBeqCYMd57HyLce9AEgvgXyFZX/ffffi8T17TNYqH4vh5AjPC/B0giqNukE7leNkCKrYav3V6/SpP/8MfuWd78J8OsdW2c8WX7JGPg3HFyKgUBduJzhjSrw0cAFLxAw6L5CJRKzSa6kMAY/2Ltd5aondfFdXsWRDx/8QCkWsl6zcLqDsncAnPvt+ZGsHbPHyajmALs8y7Nh0CS65+JUIEVy64oPILpRRLpaRiMdRZbzWO8fytbE7ZAp+pjM5MWn5TCQSqNF41cUvSWOgyN/FPJSnIO9JKxaq29kZAqAR2DJ8ZxyMjFtDBhTkd9E1mhWu+ASqsVgM+UzGHNnyC6laJZlmpVzmc27ZMa3mGAwTvAgeAgr1mDnsUGxLo6sJMIxP1VGgoj3XNeNc9yS/kLM8Bn/ltTrfAScHeHR+pVLieU5Plsq8zPt55JFH8OjuR51nyPMWw8kTnlfgORmDKrZe1saS6bzz3e/F7/3B/48yab/Xp0mU6nmiWKBh5CiZJBfEVuTviEajrOii+DIYghiNUufECAYyolA0YtMCbAAgg4zQ2B+L3SVZRgOxz5Q36cI84l1+/O2XPo3H99+PK664HBvWnkUmswnVLEGgKquTdKM04scKmYzAoiuVQC6foyTTTHi/AU6DElCMQrO+U2Q+BvK8B4FfqVi0e9WiW3r4kl7Kk5awEPCk02n09HYx33ldwvvJUTZpfpSfbM1vAGy7SRAUBCwqhyoZkvb60nuAYKzjMnbFJ2AqizFFwxafAEDsRNJKn58CZCshB1QUjwDO1m9uiIESaCjZbK4cy1Ln610g44COwE5zwlgm/Kw83nfvvTj45EG7byfwrl/SNf3kCi954LFwvBQcY2hj85bT8M9fuxFBtuRVMhKBi8ajaD6W6rGMQ8Yqf42MUP4gp8fHY2AicJKjWqOZ1Y0rv4wZF+O3CDTnikHnKHHFobE0U7Nj8AY9tg5OeoYteMWHcDCJQnGel9RQo4SRoYpZaKkJTQfQ52q5QmkTsXyJxeiYQEe3lYzFLZ0ajTdGoBSQyKekFQANkOQrsflmxwGYBs27sWwKVMoEEQGIuy2JJr9YEfF4zI47GwrqTtqUbiV+1J+6/p0BlYqvSKALB4K2TbHyLqCwNI4Dh97FsNSVr4s1BUQsy3oAlT9znUtKOWWuYx0W1vmsl4CzUi1ZenfecQemJqeUscVwkganoXmpBwMdq/X84sKeR3dj6+ZTcPd/3IF4KMRC0sA1UX8v3GzRtc2wfCYev9daY33T2BV1ckkiSKhorWQZfFUSzYxKXemwOV4CIfut6vTCVIp85d1IRoYR8fSiliMDKav7OY+26xg/T8PL67S3ebtMQNMiWjWCR8uPVlmLQvhRVavP/EtGSWqI+cj/pCEAMm6NB5JWKWSzx6VVmaxM/pyyGa3JHN0/z3Ekj+MHko9H5WPb8RBomgSQbC7Dd15LxlWmoRcIZnIgSz6yOPgb80qGoj29TLK61aPmIVhVCBKOQ1jA4YCHw840QFM9guo1VNo65viCJKWcniodExs68SX2JDAUs5qdmcFN//6tRdB5AQQ1vS/JXq1nBrM5WRgrvW09TLD4xtf/BXt278GVV77SGI0tlM4zaFMGPhb0mUYjsGnQKG0jPUYmv4vMXfHK2AQ8nYWqxKoUOtJLy4P6guo5q1HWRIyFZNIZGn2EbIaWTHnlCQZQqlURCIdszR+lpzFCmtEtf4ZYhoBRoKOXZsznKfNszBDjJW4QKCRhxGw0+LHOGAh4vJ6QYj4fpS+/le2EQWMXf1FZmJRkPjXgUCAgGaXu7SBBWesmm8OcN6rzBXIKKhP5neTnkgQVmAlIJJ/EpPSSM1hjkqzkCVZiSMpr53cBkyOnBIRy8DvOY/0mx7eAJ5fNmSzcs2c37rn7Hsapc5VdpePkZTGcfGEReH5EkAF0ZMSRw4fwV3/5l+jr68HZO85GqVw04PDKsczWXEAiWaAqrlG1GgekyaVa4CoSiZjhaKSyQKbTejuAIwbgjKYVSClNGX6QsmR+fo6yKGKG6rAXLYxOQJNR0Rj10mftTS5J42f6OkesRrJLIGP7lvOYet/qBAxH5jjOZbEWneQYcdvmmNUJLh1DlVzRPcl4TdbQ0JWOWJV658Q8JNfy+bzJN8Wj+xRQKOizcz8OCDiAobE8is/pxWIOjfnxNCddHhLgCWCst4ufHXByZFUnfpVZ55XJZDA9O23SanR0xOLp3EPnfTGcnIGP3WxmMfzYQBEhnwyNprevH3/2v/4aGzdvJWNwHL2SB2yujQ1pJ0wZSj5fRDRGg1TLzeu1O4V6zjqG7ABbC1m21hqxa6mQiTROAKAWjVvso8GWXc5iS4dBS43K4CXx5HsxlkMj9PA6OZf1m3w/pRJZEN+VjtJVThRCoYA5kFOpJGbn1IWeMH9Qb3ePXaP4BCQdxiDQENjkyCo0wllgIfBoEKgCQT8aBAiNUJZT98Qevw7odHw1GrCoqibQsnltWp2QYCIAVB5FfMSYBPgCOoFkB0h0jV7Kn+ISMGrniZ07d2Li2DGnFgu5FmvyCya8ZIBHBt15V0V/dsEpJnWDS4INrVqHT3zqMzjzzHMpZ8rWm+IsS0Fj5e9iMBqE6IzVoaHWHHlieeA/MQfJEBmnuqlLlEpaIjVIyaJh/Rrxq9a8r68XGRpYtaRF2zVT20dJ5EMul7V7SCaTPD9rjEVGLxYg+SED1ox1AcL83BwBKsTsO0tmSOroHMkfGb2NrKYhS25ZdzoNW3HJyAU6Ym3mGBeAmJ9LDvjOuBrttNGCFhqTtNJYHJ0rsFFeBJyqXQISFgxBRCAoNiMGpOkRklYOAxJLE0kxMOJFyqPKUsAjoJOckmNcTuxHdu3CxPi4PRlLwJ6PwkuiKr8ogmNRL/Igg1cFliH29vbaQuDPLjxdTIpLy3hqomMg3IVfve4GvOHNbzJfhnq9xGzUpS4jls/IplDQSOUP0d5TMjZ1wxfy6l3SvlMFsikXfAQgzf1KxhPWmmtHCC0CPz8/b2xB43XMT8L76Bi0wMOcysyT4hJY6Dd1tQvQypSFumcZcMCjwXt1FIoFnqNZ7F5ikaaGaJ6U167VQEIxnmKhSOAiQ2Ocugedo91QtXqiwEWOaWebH6f3S4MRPHCGGaiHzBhMs817DhqACEwEOmJ3+q7fxdgEPh0HssCsw3CUzxNfApy5mWnse/xxTExMPPU8F8MLN7wkgMekBiu7wk9TaeXPsCt0nbEaL+LdA7j08quxZMlq7D9wBPuf2G9sYO3aNTj7nHOwetVKglyP7TjabDu9W1XKJvlmfF6yDUYlp7AZ4/EJkDJqGZpG2Mo3I9BSvn0EBqjHjACi/Nv4mOOOY7EVTVTVXlqSJzJkgQVxy3wl+q5u/7yNy9EIYbIfBu0gEYlQQmnRef4e8KgLnJKRYKCBjXECnSSZpFihkEOM5yquYtGZeqA8ibkIeOSXktST81pzvwSgHYklBiQw033ofKUv8NFvGuFs+RXYME3dr0BKbEnvYn2Tk5PYS8DJZNJM1XluKgOFRfB54YafCnheag9ewKOiktN45frNeMXVv8TWPEHAUFmQddgkT8dxmj5uILlcGlkatZhNuZS3nqs6XzGChXqmBDjdyQRSqS50pVIEgSgSlE56V2oa4JdMJB0QIYDIn6K0NDJZQbJOxik/juTHiT4WOXJl6I7Tu0lAqPJZOaPG1atl6z7zF92WmIcAVcAjuaSg+1V3v65XkPzS+BoBq4BRPhpdZ34YxcNzfLzGYUCaBOsz9qfvAh1dY/ulEzglz3StfDy6L92DwFNLiWiw5RyloXYXnZ6eMuA5jvW8H9W1RaB5sQTVmZ/703yugEnx/rRxdvKk8KPikFHTMuyzfjWWww+2yBaNdtnKdXjjte9AU2vyNNXj4zfJpSkANB8aUJUGnTfD1uRTtfwa0GarAaq1JxuwZSxodBpjI+ajRdUFBgIRc+zyXazBnKhs/TUmR0Yvx66YgYLkSWesjvKsbmXrJSOLMoAkQGjDPBmrDFvxqwdNa/hoXWb5WzTZ1EvGol4w/S72oiVYlZaW1Wi2teYP86X49DKm5bBGAazenZfjMBZDk09J+TLWxYLTMXMS6z54r5WylqpomD9M3833xXfdxzOD0lLanXteDC++IGt8VpYs2SKnpiqMDOSZRiwZoLk78lPot87rxGAt8QnH1SqK2quFUyv5zNDf32+/ibYrPDO+Z4YOQCkvq1evtgqu3h4F5Vvpdc6RUeqz7mvlsmV48MEHoAW+xG7EEuKpHrzpv70H3X2DBAM5PzVdgeyCTEPGLZ+Gxp7I8Jx8tU1CJVNJ6xI/dPgQfExDu1FITshfopnbzuRIp9tZA+5sgJ+AiUFso0WDtdhkvDRYjRHSkhRiOCoH3ZvuRd8z6QVerYmtQUeu6HympfNV1vpcoESKxyLWtS7ndJBgo+wGrIepohFHdp6622Xwyon8VSo3k1W8RwGC7tHuUzWHJzm+GoIdy0yMRsMF7CfmW6CmMUzWQ8Y/+aOa6rXiNQKeTne5guJwym8xvBSCw9ufRVBFv+mmm/CpT33qqYrSMVyF7du346//+q/tvKcq6QlB5wmYzj33XJMG+l3dtZ/85Cdx9dVXHz/r6bBjxw5ce+21ZhQKP2nlVJ5koI8//jgOHjxovgKFD33oQ+ZDmJ6etvEys7Mz9puM4A3XXEMWEyQD0aJUPrz8itfgA7/z+4j2LEWh7ka5RZlChqFla7TTpqYOqNtbjmCBRltAQmtUh5HWVD79tNOMZdSVZ7Ijl9ePAKWU2x+ER0uDBiKoNtr8TAN189ogAUr7RWn5T36uaQVESiWP34NwLGzbAWvkVSDkR10DAN1t5Mmy4gmtcyyncsWWYe3ILA3+k/GLyQkENVZHZa2N9+TsNkDguXoPRiJkQXxm/Kw8Wg+eHY8SZEOIR5M2oFFbEMdjCUQjCabDvLOstAVxJBqzzfqSXV1I9XTbd1IvHuM1BEnN94rymDYujIRjtri81mdWfuT3Ue+Z3tUoKOj5LYYXb3hWwKPKIAD47ne/iyeffBIf+9jH7Lgqrir7KaecgjPOOMPWaxEr6oCEGcFxf4EqlrT8fffdZ3HpWrWqN9xwA9785jfb9QpKS5Xy9NNPf2pfJMUnQ+owFkdGOLeg906l1Xl6KU+doPTF0FasWIElS5bYsc4IYi/lkZiIgEoMJtHVi+s+8EGcc/HlKLJBbtbYUlcLfOXJevI8v4HpmXHzR0gNCHi0/MTVV12Jvr5uYzeSLTU5Udmi+1Q+fA/5fbZchMbraFGvIAFFzEPb0ESDWr+GwEDJo22Atd5NXGBRKRkr8fJ+g7y/KstO75rKIX+RXsy+Ax78rOU8/AHKQAKeer3EJIKUfVp4zBgNwT7EcmX01rOl42oItABXKBglc+P1BF8tsi7GJ7DQWkFBAocaEyooxq1NArVLRsw+6+UPhm0fdO2SWqrUEEt22Wc3GZRe4nSScQI9sUxtId0mgms9amdBeL+TN96X7qNTZzrPdzG8uMKzfqodA//Sl75kzOH666+3yt3Flk6r+X3lK18hYESsBVMQA1qzZg02b95s+1j19PTg8ssvx7ve9S67ruMvkIPxuuuuw0c/+lFs2LDBgOPVr361rY2ssSqagCkQGhgYwNlnn42/+Iu/sIr5y7/8y3jPr/2a9b4o/Q4YnhgEL4pPvhR1pUu2CbgMoJi2ZIDkSTZfwLVvfyc+/LGP4y1vfxuS3T08r42eOFtsgs3G9UvxyisuJnCU8corL0csHpX7hwjWRIQsRBMd/TQqzYUqFXIEjwaGBvow2N+N9/7aO5CIhbBh7Upc8rLz4NPqzrUSfuXaa7Bl4wYsH16K63n/Gm38m+9/H7rjCVzzutfhovPORymbw1B3L7S33umbt+JNv/R6FNI5XHHJJXjdVVdjO49pCxdn/I5GVHvtGaj3yNkBg+BDNqOu+hzLMsVGQUGMTQMdtW6OHMuaayYJmWb5aGkPwj8BSGCjXic5jrWqoKRe3RiL5meJOekcgY+qk3asCBJIBEyJZMoARviu4QZykGuxNAGiGg314jmrIfIEl4d5DRq42YtlKAAySXu80VoML57wrIBHhqrV+uWPEa3/4z/+Y6skki9vfetb8dWvftVGwYpZbNy40fatet/73meGrpe2lNEyDQIMVSoFfVYQmKn79j3veY+Bj2SXKuf+/fst3atedRXe9ra3WdwCohUrlltcYilquXXtoUOHDIA6cXeCAYycvGzmly1bZi28jkkh6b2pYvAGcdoFF2Hphk04MjWDsrZ7aBRo1GuRIoup0DgK5SpSBKOqZkoz3612nYauuGHLpXqDPkQSMfT09ZpsCZBZzDNfC+msLbMhH8+q1asJc4QIAlSALGI+k8fYxKTN75qam0dWA+UKRduzqlgpUm418PLLLsKSFUvQdDWRzmfQQzADyV0mn8O3br4Jj1FOvuLSVzhjfao1MiBmiPEFCQKVYtm2woqSWfgoizSeZ2ZyysYIyR9jC7QTnHxkXxrVrDE9Qd5Hva49tULMd4H3yrIircoX82Q1ZEn8qzUqBF2CkdhivUrgcBYU8/N3zb+qkiUmCGyOg5uykfHJAQ7KQ43v8TI9AZDtesrnrH3Y3cwb9SgBKgwXj7lYxupJE2hpXJHqyqIEe3EEPUVHb/yEYfny5cZYvvCFLxh1F1u56KKL8MQTT2BmZsZYjFiHnId/+IefsIqil5iSzu8wDX3vHFPoHFcQYH3605/GG9/0Jht527leQed0JFTnmL6rUp74m4KuU7C1evk3MNCPv/vbvyGzej+OHDnMX3S9G5HkAN513XsRZitepyFqIXa1wgK0Bo2qQiOybW3YiksmCHQFiuq50rlaDF5OWY1Alh9FLbttbSxkE8zwGnUvqzdJo4f1m3w/AlEtYaH7UP60lrAMTWNs9M6bsZ4i/ZpJzxtTETPRAuohpq08qBfJerXIGPQ9YyOfxUAobZj/AmWs2Ged96DeJg1C1FYzcmBrPJHKX9M96jUtXKbtaHz2m8lOviR35SBWfiy/TENB3fqarCp5pAGFuh+dq145FXupWKLEc0ZCW1d6U/nUmCKfM06HgKNnZV3smidmscpZrXlh+n6850zTUfhdI5s1X61zXscpvRhemOFZA08HIE4EihPDjzuu0AGCH/e7QgdMOkHn/mfn/1dBcsA29WcrrdrrxCUwlAPZg/7BpXj7db/O1lXb6JL9EHgELFqfmFZzvCdGMWnOkHpeKEtadWMXjhGpm9yRDjIGGaw4lO5UXenq7lb3tgxMXe0yInNGMx4Bmbq/teaPdseUwYXJBjTjOkD2IFBQt7p8P84uDRJTLuZH/iOt++MzcBGTkuYTiAkM5MjVLHmxUYGFplSoV0vvGo+jXjgbVJjPGlioW1/3az1+BEe9a+nT9MKCsVSVR6Pp9KTp/iSL9Vlxd1iI5m5JdjEBAxaVs3rB1MWv/HbWJFL52Q4dvFb3omMqLC2HocbKpnLwWgFkk3m1IQgMagBUNQSCKmcDpeOvxfDCC7LIZz07/UTw+VHhxx3/acLPAjoKBgD2QZxCIscJirdvcDmuu/4DYJVmy0rjITjwn+VfY2o0EE9jT7QnumSJ5KAAQlMJxAoUh1iNtb6MWF3I6i6WLNEygTIyyQu13rRPxiMDU7e4phYIoPg7Dc0AjX86Juewus4FUIqzA2JiNDZZlV80813+KvlVNItbBhyNaNa4wNUxdAGCGJt8JVaCvE7LaCgTzux4PkMeFpNTERtj4vlyuGsQo7ZfDpmfSIuEeUw6af6Z8zwkrwg0BCcxMKWltAV0ciAr7k5exIhULh5KKPWy6VqxKsUvEBFwyoltAKV8WUOh+qXL1WmhZVL9BkZ6FgpqnHTOU/VM75avxfBCCT8V8LzwwtOV0j6xQke6+vCr770ebjk325IPHrQ0GJAVWEtM2Ik0CMkkjbfRqGQZlOq4jEryxWRJVfJRwOJMWZAB2LYuNBiBlMbVyOAkR54adcw4ZPaSFQZCmkTKP8kPsRYxIckcfe5ICruU4GmMQP/4Lkal43K8G6wyXn22xcgIPnYOj9U1AIlgaD1sljfliemRjbWZPxu7w7i1RY7CLOWtQMoc1QQmgVzIH0Kl5KxGqG185HRXfjUC22QdgYtJMW6CL8tH4NCRkXrpPgRyypA4irNomqGLzeKXH0h5bZC9qZydslZBsUHgtUpP/iE9OxtYqMSE5PbOn3TuYnjBBD65F38wDDn+ssAPr3ndLyGZ6iLLIAtSi06ar2FzMjiXQISVW9sT67MMQMZjrbfA4jggyEhU38UCOi+dp9AxOIVOy+ywBf0mQNPvGp2rIQJP9/TIqHS+jLITt00EZbDFxXTcvjnd4WIcMnBJFr13ggGLQIuRKD5N8hTQ2WBHXidwkOTRMTl4ZcRakF3cK55MGBAJrLRIvPr9LDPMr9JXHpVXTXZVuioT5V95tkGLLEO7F6ZhQEUWZDtMkNEpi2KSio7QYy9eavHqGjm49e7sCe81YFO5+8imdFwgJwakmfpKpwOuKpROOS+Gkz0A/wdiNxKiTO2TngAAAABJRU5ErkJggg==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3711" t="5698" r="6748"/>
          <a:stretch/>
        </p:blipFill>
        <p:spPr>
          <a:xfrm>
            <a:off x="7230979" y="330117"/>
            <a:ext cx="2021306" cy="3098883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230979" y="3958389"/>
            <a:ext cx="4511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Bij decoratief bloemwerk wordt naar een punt gestoken. De belijning van de materialen is vrij. </a:t>
            </a:r>
          </a:p>
          <a:p>
            <a:endParaRPr lang="nl-NL" dirty="0" smtClean="0"/>
          </a:p>
          <a:p>
            <a:r>
              <a:rPr lang="nl-NL" dirty="0" smtClean="0"/>
              <a:t>Zorg er wel voor dat al de materialen gezien worden, “decoratief” zijn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15" y="2143910"/>
            <a:ext cx="2255716" cy="2200847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68274" y="4523874"/>
            <a:ext cx="2755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Verschillende ontstaanshandelingen</a:t>
            </a:r>
          </a:p>
          <a:p>
            <a:r>
              <a:rPr lang="nl-NL" dirty="0" smtClean="0"/>
              <a:t>Zoals: Vlechten, rijgen, steken, wikkelen, knopen, weven.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0837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1273" y="1917404"/>
            <a:ext cx="1124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r>
              <a:rPr lang="nl-NL" sz="7200" dirty="0" smtClean="0"/>
              <a:t>Schoudercorsage</a:t>
            </a:r>
            <a:endParaRPr lang="nl-NL" sz="7200" dirty="0"/>
          </a:p>
        </p:txBody>
      </p:sp>
      <p:sp>
        <p:nvSpPr>
          <p:cNvPr id="3" name="Tekstvak 2"/>
          <p:cNvSpPr txBox="1"/>
          <p:nvPr/>
        </p:nvSpPr>
        <p:spPr>
          <a:xfrm>
            <a:off x="831273" y="5610723"/>
            <a:ext cx="670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Integrale opdracht - 10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48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646" y="1921405"/>
            <a:ext cx="4736933" cy="354894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629" y="598069"/>
            <a:ext cx="2247900" cy="29908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707105" y="1443789"/>
            <a:ext cx="218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Schoudercorsage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905"/>
                    </a14:imgEffect>
                    <a14:imgEffect>
                      <a14:saturation sat="135000"/>
                    </a14:imgEffect>
                    <a14:imgEffect>
                      <a14:brightnessContrast bright="-6000" contrast="-3000"/>
                    </a14:imgEffect>
                  </a14:imgLayer>
                </a14:imgProps>
              </a:ext>
            </a:extLst>
          </a:blip>
          <a:srcRect l="13534" t="5347" r="17841"/>
          <a:stretch/>
        </p:blipFill>
        <p:spPr>
          <a:xfrm>
            <a:off x="8121315" y="1807316"/>
            <a:ext cx="2584199" cy="47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49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1273" y="1917404"/>
            <a:ext cx="11248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r>
              <a:rPr lang="nl-NL" sz="7200" dirty="0" smtClean="0"/>
              <a:t>Modern boeket op groepen</a:t>
            </a:r>
            <a:endParaRPr lang="nl-NL" sz="7200" dirty="0"/>
          </a:p>
        </p:txBody>
      </p:sp>
      <p:sp>
        <p:nvSpPr>
          <p:cNvPr id="3" name="Tekstvak 2"/>
          <p:cNvSpPr txBox="1"/>
          <p:nvPr/>
        </p:nvSpPr>
        <p:spPr>
          <a:xfrm>
            <a:off x="831273" y="5610723"/>
            <a:ext cx="670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Integrale opdracht - 10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84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75" y="2082018"/>
            <a:ext cx="4447240" cy="443147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948" y="160337"/>
            <a:ext cx="4638331" cy="3083997"/>
          </a:xfrm>
          <a:prstGeom prst="rect">
            <a:avLst/>
          </a:prstGeom>
        </p:spPr>
      </p:pic>
      <p:sp>
        <p:nvSpPr>
          <p:cNvPr id="3" name="AutoShape 2" descr="data:image/png;base64,%20iVBORw0KGgoAAAANSUhEUgAAATwAAAGpCAYAAAFnqbpgAAAAAXNSR0IArs4c6QAAAARnQU1BAACxjwv8YQUAAAAJcEhZcwAADsMAAA7DAcdvqGQAAP+lSURBVHhe7L0FoFzV9T28xv3NzHO3PM+LuwNJIAR3rVCqUKpAFWhLhRq0pYYUCqW4BQgQiBF3eclzdxt3n2+d+6IkeGjz+3/dYXij956zz95rr3XlHFkknEjKZDIIk8mTEM9lsrG/p4PJxf+SSdEgNvA0adSxJh/zmGhdUmroYTv2+X/TJA8etsPDe/j56WByyBJHYu+wfZzGxZJeNOxqRTSaRCIROfTuJzf5qRjKcAIIeRWonlaCL153ER78/W/ZyOihTz+ZSTF4rH1k77F/t197DW6/6TZ4XB5U5uSip6cD8bBD+jiGhPjKx7bjGvhR29bcbsfD/34bEyq0qKt7G1ddcD3Uhggi/iA/NSLO///5hrOweWMd4uLFx7DjkkS444OG3GFzo7XLje6hIA429mF//T6saYzDakhDKDGIJ19Yh4zUDDYohL17QrAsvRdBRTp21zswMuo7tJUPb7JY7Bigfq8M5tsMfezb34rt+50YP74CDrcM8pgbar0D8UQWRjs3QhuXY3CkGa0H6tHV7cTX7nkacXbYPjiIwrI82Gx+aFJ0mFOpRWaqlt55l39OYkcaONam92ggImjp9KNzwAWTMRut3HlPcz0qK8cjGHbjgX88gMlFJry5ZgW0iOKrly5Enz8Tk8++BhUVFdi+uwVZVhVSrEZ09rowa1oVlHI3aktN3LZibBfvYR/cBXpuD4fH7VbhxWffgVEjQyIwjLMWlWOwfwcC4RCuvfpGtAypcO9vfg1dihHzr/0lamdehHhEj6DfBYvRiEhciUeeeBWzplZgeKgbgYCW2z55444NsyMNfO/Qk6Nh3wF0DXbgzNnZfBWAIhZHa6cXT7+4HbNnVqK2thjpVjM++7nrMTLcizU7+uEKtiOhCEOm0CMcCyKqNGP6jFn46lfuwdZtHdiw3Yb2obHQOcEIo4fbc6SBJ4zqIRMbcDgi2L5xF9r6w/jrPT9AWunfIVf9C1deeQ56+zoRDAagTHsFqRlmRFUpSLEYoTBMQDzEbJarkVtaiAwOcdm4Alxw5WJMmjIVc2fko6s3zuEfQSI+1ki31yN57yd33o5kYuy99/Tg3Gkz+f8YG5hEOJLA+Npq7NmxHefdxEx2R6FOtcGQ+1vcd9/vYLX4MNQxE5NnTsdnPv8tjDS8g6f+dDP+df8PcGDdevh9IajlcvT3jmLyxPEw6A0YsUcYhzJ4wxosmHcuzlt4Gdx9cWx56xX89Ne/hVwx1rSTxmAw6EJmbhFqqmdi4dQJ8PqHMTrSjm/cnoQSWdDq6O6YFVnmObjsczbccevd6O67F7q0Tqzfeju2bn0Os+ZPR4BZfrBpHRQJD4LuDhTlGdHb2YFgzIGh4W60N+8hR0nAH/Qgp7QI7d2tmLP0gkOtGLN3VZKx55+9/BuoqajCjAkT8eizL6Kn4XX88vtf4g5DGHF04b4/PIknn3wOw8P1qC2bj6JpGzBz9gTU1zegvzUJR6AbpaVTmOWTMOhbgWHPd6E2xdFDHJQng2jpsBGaZOgdDWL7gRbC1lTIlTH89g934zvf/Z7UhsN2Uhy86bpv4UDLXg6lA/NmTcDadavw1Kt3oNW5hzVXDqdrGG2NTmj1YDaG0Nk2iMEBB5adcxnWrl2NL9w8DUoOkVypxMiICxF2LDN9HOJRxqpSgeLSZxH1+rD7YC/6G17DxjXPYNEZ89FHry6YezZ+9P1vSu0QdkItFnbt5y9H30g3N97PjA3jsUfvxpDLgRRlCTTyUsKLC2edPRlVVdWsDi5sfcOO/qYEnn70DSy5uBAKmRrRmIKxVkmoUUCtMkOnjfK9AB9hdPdciqy0FBRkqGCO9iPGOjhhfDWe+MeTxzVOmOLOO+/6yVEPSn+gNaghi6RArzEhKgvjnl8/jMu/MBet9GpTwz6MDCUw2O3BqL8NOzb2o7qwEM4+L2IJJb5ywxwkdASj4CjCUTfOmPNVPPzA49CryXaKp8Pld0OujaC9pQ4DfQb4devxrc/ejL/84Q9oeGcVssvTkZU3jlkbY3sUkMVFLaKNNW5siP/12Foc3L8Fe3euxe6GXTATT7Mzc+DyxJBVlI+Cgnycc+4VeGzld9FysB/FldxRQwqHyEHgDuDOvy1BNJhAdpYFXq8fgd5eFBbUIBSN42DfQezYaYNCrUKB5bNQO+qxcv1uhEktvnrluWju1+GqhXpceTszmf+ONFCYaOQbKzcgFDfD0d+JZ194Fl73MIzJPjS1D+IrX7sdT774PBTJOJZfeAm6wo+hYWecjXJh6qx0TClm6WOSPPDKO7j5BzNRXpmDRNKMrPQJaO9dh2gyHQkOsUzhQkXpHDS/cxDJQCX29jbhjNmXwNPVim/cfStu/cLn8dtHHmXzFGNDPNa4Mbrf2RslBAThdTiROW4KUk35CLkHYLLo0dneiptuvhUH6utQUTUBMHeRjYdhGwghKYtiX2MD4hkBXP6ZIswffzFeeWQvRj29sGTZmDQpKC6sgcdTzwcwZDuAPpsLa1/aTS+r8OYbryC7oJgjsxiOwQQmTquRPHZcFtfta4CNVaNzWA/nYCtsfhkZihPbtq1BX+MrLApqqJUG5NQmYC7wo2RcORxMnr4WN+lVgljpRQ4JayzhgDUjFc6RLiTaxuG88y+GocwJmAYQDLBCJJWsMnrSsmLoDBnYtNKGN15/A/NmngFX9048+84GqT3CjkuSt99uxMpX9iC3WI9tmzfjiuXTkZqmpDeDiNnqkZqajl88cwPkxl5kZ2dj26ZmmI1KlFTpESH9KqhIxUCnA0pVkl6JYByx1NajZObLYUAGIl0ZSI2Xw69uwOCwFy/8/i1U1iaRblmAsuIyLCgCvvGrX0CjN0mVTbTruEoyZVoZzlw8BZPLc+CxjcKQkoHRUTUWLJrOAI+hdF4htu98DdUVZ1CHeHHWsmnExCjefsaFc6cXEXbKMXleHiJBLTIyjRzSFPjCMe4pgoa9dXj2yYexa9c2BOsnYONjIwjIM/GLnx7AGysehcLRik0tPUhJy2dLWF5DIalNR3AwyZLzzobd0KiD+OEPfw23y4Z+WwI9wz68/vIGFJZPQ91b9TCmaNHYukZSggkSVCu9akxLYN3+Ybz0791sDKAxshLG5Gh+uBnTMIpAw1bs3r4DlZOmSx9mMm7POf9sTCzOwbM/+gIa9+zFq9v24Nd//4eEI+Kxf1+z9PeIqpPJ5Jg+dTxcUQuqqivx4x9+Dy4bhzLNCKPJiNWbD2LppHEIDgN6PTlhjLHaNkLmokBJaT5aO4IIB8OwohTGkQjsq90YlVvwVP0QMoprccv1l6KQumR0aBQ7Wtux/Z2NGB/qw67uQQQpU2uL0/Hjz1yCe3/2K/zklm+ydNZIhfe4GIxGWSdbe+iZOGpqs2FKsTKWgsjLNSA/Pwsb9jdjHkuWpoKcUMFGEm4C/jBSzQXYtaUeP/rB53D2giy8+HgTli6ai+suXoZRmwePr9uHlTtbsKmbcNXZDqcnjD/f9TXsGvBgcNSNdJMGZ89fgMyYCxsb2lBbmYtpi5ZJDTyO8ovH3x54ChptKiaOr8K9v3sQZ549l0PagbptG5GVZcJQfztmpwbQFPdg7vXkdK1OdJF5DnVH8MWvXIiX/lyHoa4mGAk70yZOgVEZRVp6CgwaHaJuO2Ip6RiwBzA/W42MXCOGnGoMxVTILashCR6G3mhC/+AIfvG3P3OIiYN33fWTQzgo/p/ElKnVLFFKbNvejmCEvE9H72WlQa1VsvTpsWb9CrzT1IPrp0zGCInqLHqqoXkfelujMFqSKDeNg4MjMGN8DfodXqRnZUBDKNnS0o8+d4QeDWFqUS6qx2XAkJmNjPx8GLVyODraoHU04/H1e1DK4ba37UTNrMUniiYRkz+8+yYsPetW0qc2vPrWDxEJgODqRSQSg7PTCR+rAbMEBToFfvbg9Vi3byNaDgwgGjdC02siB49R8WmYpSrY+LtcgxyZJi30WcVYv3krvji7GLtDBrT6uyQIq84pgTeWQGaUAD0ul0Q4B9/65e8IMfqjMCOqyA9/dROuv/k8DrEazW3PY1fdfWS2FOi9rejrtmGwx4eIElBp1NDp1MxPOVa9rsATv+xCpbUc2ZEspGWkIcVkhcGoQmlOKuZPqSIbnwBTVgFU3NacubNhKKpBz8Ag7LEYTHladDBZQBI8alLgjkdfQlxpZPaSy9EkmBGN+91Dt2HU3Yt0VoBoIoqNu97Evs7daOlrhDlVBmtxjA3ndggzKm4sweRXcY+LiJEqbvgfT+7Bi6v34o3NOxGOKzCRSKDWU5vQ6/aWAyjPz0ZK0I8DdXVMRmDJgrno2dQNZcQEtUyPmCrIcNLRUxHc9rNf86/UPpKFRDLJ3eHLd16GGy/+LqZPmsW6qeInAUy/uAQxArRaq0DYF4O7XyUOI0Kr0cDrCkBFCgVioYJYDMZZcqQP1zIm2+xO9CVsFFDAQL8PIU8EWiWTQqWCSa1EWW05Lrnm8zjv4qvGQO9QY4RFGb8qxVE5KkskhC/4ZCwIT7AY40JAihBPU6iFQ5EIgt4wNEoVlZ34ghr+cBBfWrwMWkUSD76wgjwxzmGK4ZzlU1F/cICklb9OyEnBIpiytAAGQwqevO91/vhoQw6b3xGFIVVseMxOKpqONaWKnIzqS856un9jG3QM9hQyG4XwHm1WTTmunT0bCb+TQ55A3GCGJd0CjUKD9W8cAP9I35VrEqicaUV6djrfYyAnT77rnq6BQ8/GjHwwnhQ7/7DG7xNEqzgqGkSSfuQxoFPjapSPK8LTBw7wG3LW0aA0TB6nF+PGZ0LPbE/NsTIa4kizmvC7O/8BizpvbIPvZYeGnm378I0TpuCO921qxd4NB1G3uQ3xpBFPb9qNgbYWZGckGL8ypKTqIVMnoU8h1ERY9NmwMMMgg3iaYs2G+X0aJw4U/OBbN5Nfjr2WEfekGPw4Fk9G2UnGIjf2xVlVOGDvQT9j0pSTIXnAZFZi8az5MGSrcKCtATm5Wbj31ifp4xNj71gTWSG2Keyjue+Q3XrDZ6TDFQrZWONi3GCbz4vS9DKkF1mhNMahICRtWVUHV8DNSlMHnVGGmbVzPrBxwg43TtjH9KD4yTFboX3tjEnwORxoLVez8Sq8/LeXkZtTxQEL4qs/vByp1hTcc9tTh7794e0TDfGx9rU5VWhMuJCSbcVkbRrufOBZKC250meJZIReUUvPP6p9rCF+t4nD5N64DOVxPSbLUpEIRfDLr19/6FMxZB+vccJOSQPFcCejXrJtI6Ksr0FfAPKQ/9Bnn8xOSQNlFN1ZFXnSsRy718moi+K6O3526NNPZqeogQqUzZqKrc4QtrpHkEgtwI//+uNDn34yO0VDDGzbuQ4FpWZY9RqsXLMFNrJmEZ2f1N43iw9/9F5E4qixISQDN9wwlTU3jqifwFzXjr11FOsf9NMPsPf14BhX/DB7kCPBrxnMWqhBamWNY+7UGaL7hz7/+HbKhphNRNAVo1BXIUmSauvr4ruf0H20U9ZAoVH+8dhWmHW5ZFJ6PLOm8dAHn8xOWSU5zsQW38d5YpcfLnQ+rQaeQjty1cfRs+6Jj5Acn66duvj7FGxMbtJrh+108NhhO85zh8+NnC4mP+y1Yz32cbz3wL3/QDzch/t/96ND75wCE8dhxEMc2Rd6+ONZLJmIh5PxZDh50+XnJZ989P5D738yOwUJEcBvvvkZ/ODLV2Pd668iojbg2X8+P/YRB4WKeOzJxzCpcR99GBPo67dhzYZmNO3uw5AtAH9Ei1/c9Uek6NU4a2Y1v5OkPIzjwZuuO0QsPjp7kRr3YX+cTMYlH+w9aENjxyiamkcwarMhEUmga8CNoKcZqkQMDVT/a97Zij/++l+Y843HsG5rG1Zv6oNfHDD/CHboyNUHey6ZDOPZF/Zj8/4gnEEFhkcUKCrOx+pGFeZd/jnkGnX4/PnLcM4l34FOBZjTSzF3+fWobxmRzo+EqUVefrMfezv9kqb9MHYk5t6zgdxQNJ7E2k3daO8eRCAsx9BwAnK+1z/sQ1/7bmQVzSN91+LlPYP4xyO/R5opifUr/o11m/eioWMATmcSLlcQVWUZ9C6wbofr0Gi9v31gQmzbdxA/vfc1tPcGcNnFS6COe+B1DKK2SoPi0kLcdPPn4aDmWXT+xYjK5cgqKUDq7LugzZiFzPR0rHn1eQy4k3D7fYjJddCrIshO0+K1DR2H9nCiRSJjF5x94MVi9pEgykoK4XcPwO8dhss+hPLCFKzd2IKMNBNioTBcvgT+8egb6O1rwmsrV0JpSIUlDWjt8ePr3/wS8rKzkZ2dgw1bW/Dje15CV38IA4Mq9A6d/Ko3tVqOtra2D/ZcilGDrpYeDI048af7HkZ2wTrYQn/BnHnz8YWvfI1AEYJeE4OxcBdGHQ7c88cX2AnA5XZh3swiivISSks9dFqGQtKJ/LxK9A/0YFxJPoZcKsajOMbNHR16/PvRh6lNvCgrKzv2YPghD/LvYFcH1m9eh6uv+QJee30Tnn+uBTLNEK66LoSgvA8en48b0mGktwD1u3SYNG0m9ux/E7bBXqSmF2OcyYw31r2KuRMWYsrVN6OypBSKaBhbdjdAo1YgP7uG5DQCuTyAh+67DTpmSGl5LarK0/CZr91w5CjMCZ5LxuX43Gdvw1//8gh8bg+++cWvYfkyZt48A9QpUWRYqrmDdJjNpciw9mLC3INUYtfiYMPjyCrbD5X+JdS17INCKUNd134ERjogDwdhG+pEYX4+G0RQVjjwyltvwGZzQqlQYNRlRyQQwfVf+sxxh4eONE4caRZmdw7CZDRjzowFWPvGNiw991y89vfbcc45sxGn8tq9dz3Wvr0Dzz71CBS6JILBYYS9Zpx59jisf6MP/V0yfP0b38e5y67G5Zd8GcqUP2FX+60wZY5jw+MYcUaYxbtx5TkTEI344PUEYE7JQ0PnXnzpi19BW0e71A5hx5zrHSOZMYqVmtIaGFIMKCwuhGO0njGVh2/8ZhZ6+jtQkrcQ69a/itFRB2IJP0YGvQiHI4wGHdyuJBada0L1+BxEfEVIJsKAzoOgn0WM+BsNh9jxnzGLS0nT1EyyYfz7gR/AoJUjJzeHnZXh3l//Hga9TmrckbOUh/+Our0oHjcBQ84BdLQ2wJiWi9t+fQm0ymKkW0oRi0eQalZhwoxcFJXkIsQd2hrUaNnngq3JiZtuuBeRaAwRuQumVCWsxjTo9HJoGWtp6QYo1b/FipWbmZFJvP7c/Rhx2DhaffjVPb/CXT/46ZGGCTtyAvBQ22DQ6aGVa5lZKSivrEZ0sIWV4VVMmpOGAw11GBwYhD8mw0O/2QCHrx9ajR6edg9LkwxBemr5ZUUYtveytxHo+NmEqotgH2wDQhqo5GZWiiiqqw9CrTyD8adC+rhGRFsi2LPjHdhHBzFzHjVwXCkF3BHPHTHWz4QmA1s2voq1m19DjzuE1uYw/vLDVbDtrUX9BjUG9ufg3M9WwuFMYGjAi+t+NBXqaIgNUqK5pRH9vR64ByOsDG5s2XwvssSJFWZ4xDuIFc+vJVzswJOPXYaB7jfx0t92obqqBKs2bUdRxQRMnzEbSWZFX+/g8ZeQJKngX1/ZjGhCBY+tAfsP9GP1mscw1F6PvOIsnMta+dADD2DeooVYcu5CPLLy+/ANqJGdq0RWrg5F0Wo8/eI6hJVy3P3XpQhFghyBXIJwGQG3jrjmQ4pBAbUG0BtMeOn2zZhz/Wcx2s96G6Q4j3di/pLrcN0XLoOC7TmmQiTx8gtvobGLvXv5FWTkToArpMSsaUtQnpsB56gfjoFhLD//AlRW1qBteC2mTK5ilosrM9To6nJi88hWXHxrNe565HxEG/Px69s2IMUig929ByptlAhQQigq5XBpONznoDkgw/mLr0RdfRP2HdiJW276BfZtfxuK5BhDOjKsopHxmIH1sgbT5y/GAw/+SzpF6mWPCrIyMam6DG+tfQmV47PQH30a3UPbiHUKTJ2fh2HSJY3KCCMhqLVhGC8/vQF7A1uhCinQt1qGH9zwJmMzCSeDX2/0QqdUoqOhAV+9dQmeePZJiKvlAvRyZ+8wlixizB06fXEMCDN+7En87e77yCqUcNjbccn5NVi2dC72tw9j1Za9+Px3ahCwvI7KCSbpDHlDXTfGT7Diuq9MoWeC3LGSDRXw4kFznQ3f/uk12NXSha/c8Dkkm6bB0DsPGlsRuno6MNhzAGv+xdDZuQk5OQVkLOnwNP8bZ113I/bvFydsjsnWrZv3IC0tDRqBPwEXLjr3fPgiKqx5exumTJuH0GgTFl9XDI0pAZcnxK5E+X0z9mwZQrGa2a6Ko3xiCRLM5LBfBpNJhof/uhl0GAoYFk/881FU5Oehr8OGQL8Kjz++By5/EB1dbThndg1mVRTisz/5C1QcyOzsLOls05FhNaWYMTo8jLjawxiKoLRmEgu5EikmIwNajeKUBCEmiZA/hkQ0CZ3BiCVLroTBmIKNZMT1jTHs2tYKuSYCpRZYumwSvjAlGzdONWFiYQ4WLDoLjkgIBgNDx5qNsxZMxOoH78Kbd30BXa318I0OSe0QGbB3Y6c4NXU0IWonlCMjL5+8KwKrVc9RdiEc9MLj9+DpF95EMmsu/vWjDnrLhKzUVHIuB0nBv5ipZhhNOmj1BiCogTWWAnlzEH1P9WBlexx/2mTHa4//G+fSq7teX4265nb0cR9ZzhEc2LoLdz31BiJBHVZt34qhnnZWkTDMGQGpKByJOfFEwX/F5G4qlRJuzyhK8g3kZSm44upLCA8sbWolnv9JG4pypkuojwRhJD8b8agRbc0O3PC15Vj9bCvGT5mGiskz8a/ffQt9Xh/eGE7iut8+jndGfEgvqUCgaw8bbkMXa/W5Zy7BgnOm4eLaUnx9+RLcePFyHNw3RkSPw7lnnn8ZGk0Zh2czSsty0dk9wJqXjQN7WxDw9vHRg4hriISzH99/5Ga0de3Evr370LjXD/swcDHJwXNPr0aJIolMSzYsFiXI2FBSlA4VUd9ktmDAG0Kl2Yja8YWsxXbU2TTQmogKuhz4bQ4EmbW5WTm44fYfHZutSVx9xYUYHerF9HnT2bAQOpo7SADSUVxWiBQSAWtmHrY1NWMXK8Cbv3qDQ2yAjuUuIC7ylwURDQVhkKchd1wR4lnZrM/M4JwSNA9E8VqzB+sbh+GLypCerYGPIWPJL0OxOUQiyrrb9Apj7U088PizCAX99BqT7Kjnxg6BdXS348abL8dNX30Ua9Y+gobm9RQlcgRDHoRcUXg8PoqcMLFJgfNKc7HspzOwdcdetNS5UG0dTwIaRj/daFLr4AhGSAwSqMnPRE6GBQe7hwg/+7BgwRJ4XDb0aXsRt8tg1GZg+dlnQzsygH+8tg63fOFC3HL33w43LoEXVv4Le+p2IUHWEQyEodVqqEkH8fb6tfxYgTApdZK8R3QgqSBhpFZVawzo7xnGeYsnoKY2D74hlXS5nDHFhIDTBXNaFrQKJVm0Fr29XcTGIszIM6COdbfL1osO2RDpFtURgd6sScNqJoxWTV2SiEPJzsvE4RExpLfd81kOS5x0iBvUqvDC60/Az2KuYJ31+fwIDJioN0NSHCTFuU96WmwoEAgwIaLSdQRRNlwbTeDapWdAJq6d9wWgCJP3BfwYP346/vXWWlw0pQLr69qxoa0LkxdM52+oFcn1rGlWLF10Lnq3juLhF/4iBnPsYgZnsB3NrR2YWXsWd05KIE9g1c5/4oe/okBWG8hYlRjt4LDTw3QEvKyzarWagGmEPziCcETGoVbjO0yIjt5e2JIxyMnlWrpt0pVpMX8SqaxR2YxbTXkqXn9iI0noyc/X/u2un+NrPx07OyQ17jAQv9sEBvJjMlpg0rxyAix5C8llknGUhAbxcBzpOgPkBNflc2YhZvfhT+9slgBUncJRENfTh+T0tJLDFybn82PReePxzz+8ArM29dBejrfNL/4R8y4duzz4mGw90USjFeyxuNKifkcrpk6eRKjRQalRQ07cU5Beu5NhLJ0xFS+v346VPW2EBS10Ri25GzDU5YJKrUKCIZCaq8YZ51dDqVPBoLYc2sOJtr3p6FUWJ5LN9zQ5Hrv/JcydtoCxZobBZIJGq8WsrCKcedZizJhWCju1RArrbVp2Ogz0mlZtRFVFEbmgDuNnjkN+UaF0Uf/7eaSv2yEdNBP2sQ73ix+z7qF6eim+/bmb0LV/M3at34CBjDQqtCTrrQGjgyNMEj8rwDwElG7o2JlI1Ieff/d+lBVMHdvQSWzXpj3E2UlsmeJoJwQL+LAmjtReOfdM/PaeH+Art9wKlY1MIxxjCFD5k+nGCQUp9Ny2bdvpxTRCQwgp6WZkZBWiLJ87fh+bNn8K43msWUcaJ643+TDW294H20g/nt2yHhcs/bIITEoHDQLMSj3jKZL0QW1NIDVPh5L0avTZu6E1aAjacvzpe09JHnk/49akWBf2vglxgtFjBaX59ECeaNMRc1CIV2aaKPtiUDEhrATQDU/t5W7iOHfphSQJBtx362PiVNlHslNyiulHF82BLxRFU14QqQecyDSm44/r6g59Sm/bDqIgvfbQqw9vH7EvJzdbOIqgzIUpQ1qU5Y1DZvbxGPZxGibslDROrVBDQXIgp271sVS53B/9jr6T2Slp3J9e3QilyYIRp5PkIIxUq/nQJ5/MTknjRNW1FKUidVYFRotieHbPPqn0fVI7JY2TJ+V4cdtu2EepX7VhjMvJYOPChz79+Pa+jfvQvSd0leQYSFSHkfBkksvJ8MM7Lz304ce3923ch6+7wJTSchgJvs0dPdClaXDOkqPXPX1cO2Wn0le+9hBp/Upq0GE8//I6yMWFd5/QTt15fm5F8L7O1j0orRKFXdwXLkrVxw/rU38Rgtjah4+G97VTkq3H2SlqmDDp6ohDz6UEkHLgkEw8amMHs4V9lCT5f92kkR1zGh+CSNJxwo6Nxv857OR2yHnS8+NszGEi4o468X92vEkXmIgLy092ec6xESdF5sm8fIotSRD/88+/jgRFSUzAe5IK7HQdv2g0Ll0Ac+yFMIcf4rCFeIjbHD59iyYT8Wjy9hu/wR3zJXf59GPPJ+fVjk/+/qYrk0/d/0O2JSJ9dLrYB57yF/ZRb8H4qMYhwoGDu/DiX74Ho9mLz1++nO8lsXnbKlRUVuCxtU042DyCX3zv9ncVy0Nt/y9F5gce2vm0UzVJsnXHTTfAs/ctvPnObtzx+0eg1+vIEGW49dZvwubz4rLzFqKtvRs+jw0v//OPh34pfiva5sfj374cAbc4XvXB1xmdSpPOrR96LtlhZ439eTdl+fgmAryppQ+5ebnwej0YGA1i4/YmDA0NokKxGe1dbjhGehEPJ/HOwVakp6RCKY9iwvhC1O3rxrnLliA3Kw03/ODnUqDJk358d+lMWMcvR0rlMixeNhdxXx+U4ginQoGq0qyxHX+KdpzzjjrqKK8T9nEcKOCgvWsA9Y3DKCktQSAYg0ypgN0ZkO6NlMcjMPJ185oXYE8tR3FRLgJDDYgN7kXvcC8Gut1o7x6BXKfAzGk1aGluR3Z6DnoGhvDF7z2AEJs06glj2qQJCISCsA/ZUJxvZcuVCEQAgyGBrm47Llki7sD6dGBHOkUhOvruiDvWPqzzxvBThs3b98HhAFrbhjBl9lyo9SkYHRqmA+OIBH2MKDmCET9MJj2CQTne2LQfy+dVIujuwmtP/xoLl34BB3a+gc6BUVRQKlv1KpTWLsK+7W8y0q5GekYONJZcJKJezF8wFfvquhD2+5CToURacQ0GOWh2+yjy8zkgMRly07TIsupQXqKlGktCcewdV5/ApILxcSLrWEsggt17u1HX4kV9qxcObwpWv9OGs5ctgtWsQiIcQiQM6Q4fgyqOcQVKTKlKQXWhGt19nbhgcS0am5swYcYiGDLOQnd7HTQmKzweOw72DKHVD9ROn4LS8mkoyaUzLSnEOB9USitco14crOuERmNE33AQA63NBPIkUqwm7NnXDi0HKj1FA48vgtbuJA62ge0T2PjR8HEsMI63Y64nOmrHEuMPcqxgiQcO9CCStEpp1Nlqw5YdO3H52VNQNr4Ug0Me7G3uQ2f7ACmbDTlZuRi1uXCgvgm33PJ5ZGZaYNRpYXclsGbNZgy2N6K7bR/MFq90guSiCy9BKDaAlOzroDCk4m+/uQc3f/k8qAz58IX8mDo+F5u2bOf+0xAMJ7jtblxywWJ0dA4iEJWj8WATLlw+Ef29LuQW5KO334kJVVnIzZAjwyLS+UMeGRhLquPsuJlBxv5Kf47YB0WmOEW1fv0eOGw29HcO4M31a+FzDcHpdfNvP8xKF1575h4Y5IOoLCrC/NnVeOOtBlj0Dpgzc6W732UxMbOKDBnWUri8PbA59mPdmtfQ1dWKvfu2YPNWPy668mq8sboZZy8qRiBsQTJmR+9oBDZniPhnQmVtBQoLclBQUIgEeXU0IceoI4T25ja8vboNVeWlHIxUxGVaCgIdAn4Fna2AxSw/Cf056inxLB6N4cHf/wHVk6vR091Pfyiw8rXVHw7zhN5NxIkVsjA/UfO14tD3E/xHPra5Adu29aG9vR8z5o3Hxk074bIPIM+UxIVfVEkXZYSjPmlCJHGfudfLDjsvxuYdzYT3OG7++pfhdPm4LR3Wr92CeKgPztFdeOGFt/CH+5/AC2+twbjC8RiXbkZfy16o2F4WZWSlF+OiL1yOEZ8GfXZGltmCkdEhZKZZ0NHbj6EBN1JSjSxOckybWMaB8WCYBSsjPYvcNQGTSoGIvweluVo89tAzmDi+DAfa6zG5dDYmLi5BVmYGNr3xGvbs2IZbf/abMV8cY0eq7bHR9W49K5PFEY/I8ct7foBRjrbZmAKtRolHH/8TttIBOze8hbCyEkOjbmLXIBr2NuDu32ngDI0iwzwTA/bN0GtERCilE/Xdg5uIS3pEEn4WCRXuvGU7Ljz/avgiCbgiT8BH59bUlMGUkgG9fB7Uuu1o32PB4jPOJJauwehgH1RqAzItJdAbDSifcQkqpxSymqtJV3yMvgzyQgf84QgGB/oJDWbUVFehq4NFyqIk9nphsZrR1NGJ8rw0/Psff8CB/ZuhYttUSiWsKZn4+wN/xLqNG/DZGy8fO1Zy1D1H7ITIG7PjqUoiEcNf/vAYdu1+B5lZeexcGK+seBRmlR5/eeBNtPXuQX27HQfeeRHnX/VlTFvkRVzTh1DUAZdDXBseQITOtxPcrakWgrsKkVgcJu14BEMjxMUWhMIyvPxkA8KREK793EJo1alYs+4Vdt6G6dMWYLQzCaO6Gg7XML/rZudTkGLIwMK5Z8JUMojSceKAdTHUhK/u3iGESF9kCi2jfAThhAJavZXVOAVtHcOQRZwYl29CUleEp154EVWs0m+88QTyc7OwaP4CWI2Z5KR1MDFqZ8+Zirlz54w54l12UucdfToWgb09nXjqgdfx3KtPENgHCK86ZDCkJ0yYRPEewW9/9TucOacMNi9T8GvLcd4NZ6B74AAGR9phNqeitbmLz23SdGFaVQ7Wrt0Ik0GB8tIMzJk5Bdn5E6FQigksD6CXjmytD7CzWnQRBsQdBvnFSmx524+CYqN0KblKbkBp0WRElQ2YPF+PrJxS/t6LcEiF5ed8lU5/Am5/OyPoagx1T0VcbqQDJiIZjhEmXEjIVOjqV2J4pAkuQcydrejsPACdSkf4GEJB2Ti0NO1mBJciOysHn7/hC5g6eYLki2PtA6utcOzbb6/G6pc2YOPOtejp7GFD5Ygrkiglj8pLVWJ7XTMyUvVwBb34+Z+vgNakIwUZwYyJ52D3/lUoyFwMm2cXvE4nojE/VDp2weNCT4eXPI+p602iu7MPPncSWp0GMQKjxiiHkRTD7XPh6s9OQVZWJoKBGNLT8qTTcsFQgLglLpuRIcAqHiQV0ajS6NwYlp51qXTpfWPrNmZNWAqMgO2XmDC7CkO9wzAajNjf0A5l2IfO/a9hV91O2EYo75JR/ORnP5H209bTBLMpE1dfdRXGV5ecLGsPX8dzvJ1wDC8pIwUZwGevupxO8SA1h7zJNsKOWDChKJPqMoL6ug48/sptsAWViMFJED4Pr6z6E0bt7ejuHsCyc89keo6ipa0R8+bPhsftwT5i48EDfUjV6hBsiDKVqVRjSXiIVSFxGT6x9jePLZOclIhakZT7mQviSngBJWoS37nw+gfgtCXI41qQma3jYOswNChOjqmhN2hYWSPS1QoKeRz+kBZWzS9RXJiLvbv3IjNVgR3P/Z4UKwQHVPjmN66DvT2CLXuew9+feJb7UkLNKH0vO8F5Y0F4gj/x9L9XIplQItOahS/ftBhnLbgUG3a9zQ4zrSxG0hRWrYpSXHj1XFiLAnA4w1j9ah0uOe92vLxiJUaG7fjMZ67Hr376Uyy5qhC+RCcjTYu2JqqImlSkWxLY96If6Zka9NiDcPr9bIsZ3/huKXKqzaRiavj9QQK6DlGmrlKpoQQzQqOWIS9jPF55fCWuXDARSg01BJ2r0JGUJ71o6WrEhu3D0FhzMH3mdGQXWtHTUoXGfRFYNBGm927kqqJ4+LV3cPWkqVhPwq3ioJ2/eD4GmCnKgANypRE/+vt98EdNsJqMlJdKyVHvi3kyWQKrXt9MeqGHzpDJUk/i6R5FPODCY0//G21d++hnBYry8xAc6WHUqJCVasWwrRd5BdNx3vJlLCh/g5fprNMRJzMysOjMs6FMa2endqCpvocKQcmKmUB2tpWfazBrWi0e+e0ODlQUQ3Y/aiYV8nvd+OyXa1EzI5MVO87vazHY70VhYYWUvkkWhAQjTBFWom+ol5ErI1alSzc1TZowC/XNG1FWXojasiuxdsvf0dnkwa4ddVA7U3Ddxd/Alsb9iOuC8Ht8lIUd8DjduOmq5TjY3oF/vvQqtqzbgX/+7W48+NxKOkVclDLmoCMkWdhhBx5O24H+EQxRIcRZIEbtPqajSrqgVqnWYML0cxCLpTOyLkF9fTOK01Ro7upHipHplF3AlEmFl7gm43fNpBOhYFCaqjHKAjD/rMkY8e5g6qlg0BkRCzBV3SwEGhlTm4BdrUFupQrjp1swaXo6zrkkB9nWMmQ4S/Dj77yIFa/1Y/wEUpV0JdNUyapqZ0aUMOJCpCIGlJQYYElVsyiVkhko0T9cD8TS0Nz9CiaUXwCdOYTCzHx01I3C7RlBUmVCqqEQ7hG2jw5fMP8szFpwNjmhHeecfy5+dsdduOaiz2PceGKfuHzlkJ/ew3kydiyBnduaEWdk2eMp1JkB7N21FQa1DgUVE0hNBsi8w7AN+VFeXonmfgdKVDbspxalqqJD63DlJZ+D09lHgJIhP6cCS5ecR6DeC63VhVmz5mPKxJmwuRtYRIhjpEf20TC0hiTBW1zMq2JUAXupmQcdHrjjDuzs3IXMCi0KaqIowDj4+sZh/7ZR/Ol3b0FFaDr/gvMY5SOIRENMPRaPWC98vm6UFJIgO+xUQX6qF0aWO4GDDb1oaRhAZlElrr3yZvQO9GDN+jeJrSxKHOzGBmrt6on4/W/uhlpMbFaQi4nTpkoTDRyOvJNWW3E2WAj9nmbuoM2GaXPPwqDHzajogt/hZeo6UVldgb17GjBnejHWrX6dqToKb9fYfIaeuBoV+enY21GPRcunInu8C25XkJUwgf4eBylFDDk5GaQgFkomNVxuGyI+Rp9DSRcG0d8VgClNzsgGQp4YuV8MBpMc0YACHq8Paq0c46eUYEL6FOzZMEIyrUVxdhrCXgemzZwBXY4MjngzAglW0+5eVJBAj3QEoU1RYeeWdri9ASw9YwF5ZR2uuS4L9p4z8PQzr2PEOYwUqwKpVCrV42bh8sWTgOENmHDRzcgYN1UKOHHTppBnwo5cgH+s1dXVkw6ksjolMUDCWb+jCXPnZ2Lr21vw5OP/xMzpUzChJh21NdUI+ELQGjOkW2zUBj3UUQ8a+hzkZGm44c5yGNOFLNNh0bwrmBIeYqEVqVkqqNVKQkAAB3Z3QZVIxyvPdOCCi3LFiWRkl6YjQCwrLSmiA31M+ThGCB/Vk4s4rEGOrQzjqtJhVQqHkXxz4HbsO8gKa4DTF6aMtGCwPQpzsgaqUCbi/YWMFjm81MO1lVOw4s+bcN3M5eg4cIAyklscsRMfoyguKMC1xOnlE1Ow+Z31MJaV4bJv/IpkOVPKRulOMenW4rEacVLnOQjU27c1sdMRzJg9kbwthNaWXqlDubkpmDZpBp1SgJ6BILWkF3U79yNMTCuqyMXzzzyNs6YRn8p1SC9UQskoEZeK9g3WU6gPS9dTh4IJVFZMxNRJs2BN10PJFB0dHkWY0k/PSjbQNoiqyXS8SQM1q6dwdIL5MjLggpHySqfV4KLz5+EX31vLwtEFeZjFoyCflMMFHanO4NAgcS0Fr7/0IvYc6IUmMMrSa0KmfiL664dxsajKxOJ6Sskfff1LKM1Kg1mhpGzsR3PHPvJGA75+109xzgVXSdM7i8v0kuLQBf8Kqco3JOedcCRZcKgXX9pI/tWGhQtnkImz3LdTIXR2I91KuuAJ48ZbvoI+Rlf/aAib3tmM7JQQ+V8rRhil48tSsf2d5zGjsgKzPzMN4ZRWiOnHqysWssJuhtfnJosP0iHimG86Wps6oE5SqKvidKyHki0bg+zESH+IjtMiLduMzJwgKkvGQR5TYPMr9djX6seigixUZabBwgreNzwADYV+nPSmduYCdDkCePSFl7Bk8WLibRBlZRWSTJxZqMGmbXVwRIAvXzoHmigHlvh2/S+fgEGrx1wOer8TyGRBybamwphTIhU4i9VKyWZFa+8OfPvO+6CAXmJz76Ew4njhxQ1IS69BK6XZwb1bcOaCRbDZuyn002BKtyLoJ/74o7CzUa++/DLOXTQN/f0dOFC/nRqxAH09u7B8ag62HhzE8u8YoTaWYXS0hZXNjWnV38Ibqx8k9oVZgYPobiFFVaRKoN/bGaLziGNaK77y1UWsjmX41c3/woIJpVQRw/BF1MglDamdXIuHX9mEjY3ki+I+nqiYeTEBdUIUCzGXYiGhhRzRZMJWqom9HQOozM2QrgetKMxEhCneMzyEQFSBERaocxdMReuejZg6fzH1s0u6LWJftxP7mtpYsZ2YVFqBH/36HpRUi5njxojzCUdVxB/uW5om7q67H6Hk0WHy1FqMDo6i8UAziWYB3G4F/ORuOfnVaGvrpf4cQUWpmbImiRUrnieSaqFIBuENeaBx9uKCxZPx/PotuPg2jiTpSiDkRWpqFtzOJIZJfZwkxY6RCPKyK/Ha82tJWUz48R0XsmNh/Ox7z8DCyLx42VRWeiPqt71DThemyM+ATKmEWa2FxZKCVKMGDqbt4ICXKWlgu+UwZOWhrGKcFMn5xDOrLoFuewSNjPbX39zCqM5Fdm4O9GYtcjOyWbT8qCoqJlE+AAScWHzmmdCmp0uD09HSj+kzpmPZ569mxrxHwZCekucxo3HWoinIzDSiq8sGs0VD2hInBRnC0qVL2elR6c5SMRdaQqaD3RVB/6ATHZ0dqKCwVrJTyVgUcr0Rj72yFn29o5hjrML614YwWKfCzMVVLEiDUMtzYTbr0dttx/5dzdS24kBlBFNmZuPu765jOhpgZKfFPJQ9w/3oHXJgYk0VstPSkZuWipzUNDj6BpmCLDTkeKpoAFFxj7DfgXyrkcUlTgdTA5O4h4mFBg5ogcWCdE0Ii6otmF+oxpzKfJRZKeNGDrIvCdQUpWJJiQl799VR/rEPjGh5PITV6zagqakOC844mz7if+8vz0RVEWAZwTPPrUFmVimGbKQM8TCcIyPwul1M5b0cBzOmTp8IB2nM0GA3q98g8cuG7ZRvIjU9LkYDo0St0TD1/Lh4ajX1bAT5nymHShtAZ8uAdCVfR+soGvaMwGhMQVGBBZ5eUo4REZUufO1LF6Eow4BHnlgHK2lMDgc4QcpUVJoHTW4Z/vTkWhiMVKPEZDupEsTcmwFxx1GY3zfiK4z+dVQ0ITIIGCwYCvcTQpKYM3UqVm/cgdrcEhjYk1pKzThxuY9qKRINonfEg6DSAJMmjHLi7/fv+A5KZ17O2nCoYBybsoctTuzYsm09Xl1FgSyLSdGgUpGKqJSIBA3kdd2soj4oWKX8TMMoQdgfcJM487WLBaRriDgkKpRMuuI/RtImbtrJSB9THoK7KRUapGkI3j9ehqrpNdizbxsd2YwYt+Fy+pCfrGQ1FVf7yyR5197WhMy0DHjIExPclt3hlk4S5aWQxEejSGfqaVmZRTjotUpmRToHcxDDfR04p7oY/aZsVvoYHOSVIXLAsFYGb8QPXyAMtUxL3ZqGRDiJ9Jw06JRq/PL2X2L1C3+kplYz9sJYdtXVmDT7HNK4MR8dE3nUbMS5239xI3WsidKsn6Q2DD3lk4kPFZW2VqtFmGnhZOe7e1rJw0rx6uo32FlGZ1hBWWZhlfQg7OLIy8lw5SzwdJy4+17cpcH2SGfRxKgJh2g1RkybMgsPPfg3FI8rQZzRpKQ8itM5NVQtZqOMVdBAgmyAlY5Qqhn1kSgrpxMmk5mDSM5nMMJIVaA1myCn+lFSEwdJV2IhPzaSQg05BvGFydloC1sxYncQv6fgrd3bECXOicIorlhIsFJrdSrSIQ52RIv87CIU5BWif6Qfrz/5Mrava0dpbRa1d7rkqcMmi8dI/QTvEy9Yr779k8+jd7STgJxD7pZAOgEz7tWhsDwF9z/8R2hM5GXicG0iBp8rAI1eVB6GsCKMOCuhSPLRdh1HJ0w+SZXAzoqbP31eNwsRP2ckipPekTAZv9KMitoc7N/RjNQ0M0aGbdCT8zn8pDHs2MwJ41BFfNJYzLCY1SwcpGtuEu2sfPQ4hpBU69liJVQ6LYtQGJ0jw0CY+ph/ewkrPsq+8azWZrMKyjQT5tUsxpwFczF9wcKxDtM2bl2LibVTqMnNUpaMQRZ7cehgiaBBf/7xz3DPQ3+Xvn+sSTdwifnM16xbiemzF8GiF7MQq6RRkW4+pwk9NxapIoT4XjIKh68PI65hfOnWi/D5z9yMJ595iKkWRmlxEYaJVbYhElMGeywsRpbhJjlWSK64dG9MCouE18GU5IbVBi0uWXou+ndvh5vEfN2WfThn7nTkcWDSCkvw00cJHeLISTKA5VfMo8AIcrtAUyMJsEYv3UgW9DFqGNrSlXLMjjDb/vn5pE/ZSbhGWCismXjmTyvpbBndfSjvJBMXJo9Rj/eyZ++9E1d+58QJG4/MMyzs2Kr7YU2ctx1zrTiJzIgUL5MhTJo3BUllRMI6BXsUDbHRTNsAQVypZCXmAKhl5H/8XBz99URC+Py0aTAaNAjTua2kRlYSv39v2yNiS4oEoXiSTGvxT9w6H5N5iU/Z0BAP49xONDIWNWKf8XgMc5bkQ8VUForGbNHhH79ZwS0dncrhw1jXgSHosnzIyiw79M5Re99bBz+5JTD7rInka8KJUYkdieot1lET+BqPyaFXJnHtedegb/8e5DB1n9xTh+tnTMaD6zbCRwdo1CZiEQFdrWIx0MDpdDLqxq5YFSemsqihZQmldMJHwwJQVJlFh4nbayMwmo3SuRCLxYrlSy/AuVOvk8b5o/TW3hvAH//4Pfzsd3/iq+N/eQjtPi2TY9vag6jb2IKDW5tRXVWDtFSCLmFCnOITt81W5VWj+0Aj3HE56tr6cNn4SrzRuh9yEzWsXkOHyPlgvDC19UYdUiwmqIxyKEiCVVqCCHVzbVkpCsnLxlXkYxqphyU9DenUq6IAiKiPhSNYNvUaOvyjOU5YaoGOPBJ44L7fMakElB36gHbq7yN4P+OexIEJ0YHPLj8fI2kjWPmvHcSpuEhE/Oy6c0lCG2Eb9kBXm43t3T1IYeRoNVYoVRo6I8GojUqp6/E4UVCUi/mzZ2GorwcBeKAgLCi1OmTn5zGF40xXNywGM353+zMsaGNo93EsKWa96u8mvYpiXFn5oXc/9cgbM4695Lh9W9bhigXzOX4xPPrqCrxJx42lsrh2CdS4reSC5JKMrjh1ZabOADMrciQSQPWkIuipchLknBPm1EizZG1dtZ/IwCqvCWLS1EmkKqz6fESpNpQGGS5begPu/cEzJOBiwD6e44TJWNXyC4uPc5ywTz3y4iShCuaXdOT/fbBVXFT+28+eh2HSjEFKsKA/hN5CHWIqcUc8q6hcCdJJ6El/Nrxcz62J27jluPXOL2HE3Y6YKEAGah0rqY3chN/d9rgYlUNb/3TsP5u272Oi5t96/mwMDg9DIxOL3iixLysKpU5JYh5HOSt06mAMf1i7k0qHmvVddu8Dt6PD0YL7v/8sfcb8/Q/YaeM8kbfXTcyDTKNi+mmgrjQifNBJ1ZJKWkmNO+pAZm4WJs+eg2t+9Puxn7Dpx0azUDMf9v7qU2H/Ecz7MCaI+MSZc6CjQ8SN8Im9o5RmSniHnESrBKVRKkZGnTi4a/uhX4isPD4t/5OOE3baOE+E/+T5sxFgJTWpKO7pCAXdplCqWAACpDVJFOalIzMtRfru6WCnjfOoC3DO527FxIvmwKZLoJ3iP64lsyLFSKoV8FDAvFLfDMs5Z35krvZp2WnjPEElklQNXkZZw3AvEgUZ6Ce72BlwwFUCHBzuwZSJZXjtrUcP/eK/bx/beQKsDz9OjVFyMSGHh3qQa06DQhz/k6lQVJoKdVyBThJnZ58LvS0OvPL6/Yd+89+106faHrE4brh8OoLKCA7s78WSs2sx2B8gVwxBR6XhtnthzlXhkQd28bv/2QLxbjtt0vawiVoLqgRFRIOC7Ex4nV7s39cGk9mE5gP9KLSk0HF7+c3/ruOEnXbOE/boE3uQUEVw/Re/DLXCjK9/7etsaRKbd3YjqDDhqnOXSkcW/+sm0vb0t0jyxz/60ieY0/3TsdMQ8/7v2JEJGg6z9ZMtLSBVwsOfv4vV///ZTop5/3PQh7PTsmD8XzHJeVKkyZiah1L23TD4v0g8uX2I2+QPPfmfnWBH0vZYJx59Lk4n/q8Yv5e9L+a9Oyr/l77Hm/xYrHs/+085LpYI4OE/fh+JRJQxL85sRMcS4DTMgOMiTzjovx1dP7/9Dtx40z346me/TH95qMrElUFeuu70i3qZmNHnsMOOddzY06Oj/ek6VQot7k0Oz5AT5myr9Hrp5DmYe8YkVFriuObOe/ktLcSCE6eLGz8Uz/u0ozGeTPAhx3e/fD5M6UbpMooI07V2ahnSrVnYeLAP9997L+r375Jm/zld7EM579OzsciWJ2W45QuXoDJ9HH5+61fhdrmghgohXwC33PVTwJiKsNOJVa+9TU8fO5D8/X8RCv+70yHRaclkDL+44+u4bFEZHn51izQX6i+//y1GWASKWBgLpk+DyaiFWPxLmQy+q7jJEJPui/jv+PC4yPuPH2CRRTk4cURcEbg6QzDrFIhrFAjRqdOJd45IGLOm1CIWimH3vj1I04uTkkebLBL4ni9djPtu/xzd+J/npEdaIiLscJSd2mA73CHxd+x5W4cN23d34611TXj4n2+iJF+NHZ09qCgyY//ug4h43DAociFLRpmlCjQ27Edeej48Dpd0oZDYioi3V//5W+TI4whErPD7xTsiksUexAWLn74dcd6nF3VjI9HRNoz6xl6M2EKIJuJo7h7B5h1N0lI76dYa6QJFfyCE/Lxs9Aw5+ItemEw6eOwjjMJZKC7IxTNvrWFDE2xrBP/66bew+/W3UK89AxPPvB7dfYNo6x1GR68HQbHU03/ATrh96thjd8I+PuaJM2tAOBSFyxeHOxCGz+NDUq5Ab/cgBge9UGrNkHc+ionn3oUVD3wdvf2D8AYTMGbOhiK0g461QiFPgVGVhMNnR1Z+IX7y+z9j085haLndA23tyCoaB71Oye27kZ9lgcsrR4o2juwsNfJz0z9VWnPkftujTjr++o+P67z2zl40tAwglkxlh2KIxuLwh5UYGPZCpTWghBHW3r0Ju5qzkFqQgfIJtSjITkWOwQzbYD3TtBi+cByZ2bnQa1VoaethxXWgtceJvOLxaBp0orC6FhZLGgZtQdgGepGXk4O+IS8ys9Kwt0WsDGliJR+LjY8fBO9tUtqeug3HpfSPs4J29bjRwg44fQn4I2IWHxn6B7wIBVXwjHrhcAUxsexsFFfkIRQCQhE5Xl35BpBeCp3ZKt1FlKrxQqu04h/PrEVRdhoM1jQ89Pc/o2vIjuFRh7gYA129o2jt6MHMGdPg5n5iMjkcdPKoM4S3Nnuwus6DIbe4QnDsGsFTCU6Ku+76yU9Ehw878N1+/CiOFfejHmhsR0PjADo6nTCkWNE9aINGY4KXqRuKxNDT3gGtkURY3IvByrp99xB3wqqbUGBcaRFgyEDYF8QLb72BeuJicSpw7TWXort7CNOWXo7c2qXw+eXEyDQUFVml20nbuwcQDfpgTMtCV98Q0i0a2DxBBAgVVWU58HtDGBmNISONu6LDT1WsfPIp4MRQ8pFgtB1s6kE8YURjez/0TL+ikhKMH1+BoVEnIyGIfbv3IdOqh0lrQcifwABTLTvVx6IwjM6ubmmN073vrEZTWzPsPi/0ai12M8rMxL5U+RBef+ov0HnaoY50kkiPYs+uOumuJLFMn1iIbqClGbMmTEBj8zCcA20YX5yG+rpu4qYGg+4Q3tnuIIyIBsdOSQQex/M+lsli0qWum7b2EMuyEI4pWTX1GOy187MRaOVKAnkGdGo5CnIzUVqSgYKCMKaN16GRgD974ULpXrNVb78Nu1+NitppKB1XhtnTZ5LvxeFyerGzdwBnXXkbll56LbzhKqRmz0B2TjHCgYS0BKYiGkU4moCckbx+/Vp+loVgTIf9LSwyGSYoZAmU5lqQnp5FzIxyoE/NCfNP7jwmQkOzHwOuAGIxLVzsUE9PLy68dBYcQyGGdhCRgA2JqANlZZkwpQA6lRy7G0ZQNq6GqaTHWQsXY/ac+Ugx5WHV+i3YtGUTKc0oaidOwPiqiSjIL0Gb14KwYjqxLQMG0hqrQQWNXgmDJoEJFWVQa00IRoiv/iQeevhRLD5jISZPyEVWGp2nJP8Li1sPghiwizWQRas/eeydcLPyu2fz+aCUXrduIyJxM0yZJWhtGUZb1zCmVhaitEzPCEwSgxzYV98DMTNZdloSHpJZn8eLK669Att37ca5iyZLy3keONCLfRT+W9e+SI7bifMvXIap5Hdbt21CQ6sfX7r9Z+judEEX3oHs3BmIJvXSYjQ6lR3hRD68gah0N2bluGxpMq5BFoy331yPJUtmwKyXISLu+TCmszh5MWdqKQpzVIwcQaw/HCd8a9XbOPucJXx21B9S5H0igqwUN1rGSBX6kZNnRGlBAiteeRgdTQdg0iVQNc6CWTUFOHdhCTKsFtRWFMNkkOFH37sTybhYdSyEBGVYYVEWxlVNY3GxorevG/ff9yd0dtThqccexR0/vROvPLcNKVAjM2WCdMD0QKuL6kON/fsC0hJsGZmphA8d7G5x03IcgyMBkPrhqSe34KWVB0l3DHB71cReEzbt6EX3QBKhGNP3Q3b9rVdX8P9jOtrv90t/PzBtP8ixQhH4AzKM9PWgo7mflXYU/YMBuEMqbFz3Bp596DdY8cwdeOZfv0DYc5DjrMOkydUozLbAR82qlAcgVyShSMqRYcxEfdub0OlN0uX7+w/UwVJYhK7uPixcNAe7W7phU8ixeXMdLl5WAx8ju2zieFhyCpBXmMdIrUB2phZVlUXSbe7nXX4e28809Ydgt8tgMupJgTJJnovgC8pgs4nCQQpzxERfTzzkFQlFuJ04Nm7cCrfbBYfdQ5I/eDxJfq8Mfb/UTbWasGtXG0bsIUSiAeQUZmN0ZJg8zoscrRIH21fj89+qRl7VCCzpfkyoXgKtIQdxVQQhjwfjygn8dKLfL0PPyFaodHVIKhL8LEz8DOFXdz8OV1hFCtSBGZOnQWHrhEzDDisyML66CHo6KcoIMhoV8Lj80qSIDQ0NKMrPpVrxIC+/DNXVE5GTlY6sLHGbKPMkLm64plOpZtzuQVjNRu5fTBqhwo7t+9g+ceOMhgnKfhPG/njPzzF17kKcLVYk1GphNpsoHYmlgucJJxx20En9JN5MRGDr74bOZD3yHXGGwel2o73Nhq4uO4mwF3bnCFzUo56hfhaHHlzwpXJEIn7E4yriFOmJYz36+huRZpmJl5/4B7xxDaOhmBQiBqM+D9u3dmPJvKXYvHE7qiaMR4o1A3tYXKaUUfx370M4Moqug4xg3ygSZNdFlcUYHI2wMyqEAnFYDBro9WbUHWxjNKvYwjCyrTrksOp29vVRElpJp2JQK8WUI0BgeAT/euTfaD3Qht3b6mA0mFBdWcEBc0n3ut13x7fx9R/9HDU1NWOdPsZOMkHD8Wkq3hfvJOm8BbUzoEw1YM07ayCXpkZj1svlePaZrXhnQzPSMol/2hD2beuAOWUAn73ZDBfJayTiQm5WNXoou+KkMtG4mFdKAXevuF1qEKtXPYt//uslPPnUy8Qrkmh1EFEOxMzZ5+HFFStRVVoJddBF0A8iFPaRXKvgHwoiv7Acsy/6HHLHldL5pC10pkGepFxzSpOpDo20Iz0tBwV5BcRlnbRGnFKlgJKkXMesGBwZ4CC34rWXH0VfexfKCouJi0GcfdZ5qJhYiq6WLbj5Bz+Qbms9EjHH2Ana9iTfYb5LPoLOYkU4nEBTXQcee+x+rF27nqRXSxnWiOqJE4kjMewmcc3JcOOamwwcYRUbbYHByCGOl0KpTDCVWiCPp5KTDUFn6MFAO53iJTf0BFDX8XcMD6xHdjarY6KfUeNH/c5mLFqQiR1bSYh1WuzYvQNBv5e6N4QUnQVanYHUIwErI1Tc4WhSB9DSNQgL1Y2Y1UKjSSIzI4s45WQqGtgbFzxuL/oGOEhaPaIcjH27tlKNeECOjrLSChQU5aB20iSce8lyqJTs+MmcQvtQzhO3bJ67+CKsWLEKu/ZsI6gfRNCrwoSqHLz87CpMnr6MKSAnpwvBqBVL4isoxcbmTEkz58Ll6Ycz0C5FDnkR0qwzoFPo4fb7YMoaJiDr0dJ8AC5vL8rKy9HGKFh2wUxs3vEyI2oYF124BKMDYjJBFYaGB7jdqLROe1ID1E6bitT8YtiHO1FZQinmHmZhSIVKI+6StHLAIoxCJTKzxdTqHvTaAnA5BlDN77oDEYz0tsPl6iE37WZ2cdCos7VaHa65/jwo1aJ4vPdtXycchj9Zde1oG8LUadOx5OxF+PY3v0eetAjKZB8e+sMK3HLr97F900a89coz2PTWMzCYtjLa8sj4bQRyN5o61kprjdpsDrS3dEAjy6AzNzFicpFuqqDD4yifEEB3fxcsJgWc9iF88YsXYjeB2zPKFCc/C2OEejbBlEtBUXEZW51klLuRk1aIxoOvwO75FWrHT+Y+ZbjpO/eSMGsZcXzokujt6WF6OpkFOmTmZEKXjCLLQihiQKx6h7g6cSYVh0G6FTXMKLzqmkswwoJ32WVX4s4f//YILTmZnVAw+OzQ86NOfePVlcQTNQV3Lh3ZSkFejL276/HCm6/ixVefhoMYU7/lebS1HsBXv7cEcnKqKKMsRlrU2zcIjzeMdev3w+2MYu/+fcQQMUcU+V1cRuDWo2egnpIsCzu2DOHCqyqxb18TdpGL+ZwyauAkFp5VgRef2oHMzCLs2btXmjdKzKIxaUYVSqZ1QU2ndjp/gYBPCZW8EEpyxZg8DPuIC3k5eUzjAQTEcUW3B0ZNHFUV47C7y4mF08ajp7MNTls7vI4Ili87HzZnH6xpZnT3tkhTmQgoKCsvO8YbR+1DVdvf/fKPqCqrwKurnqOYH8CIuxd5WaVoam/AFKFFK/R4/sU3qVursPzyOYyQdLR2r6dcCzPlSUF6+hgtKpgtRqRbi6hjKb/6e5EM2diwCkwcv5gSrABZuaQ2Dc0YVzgXwyNDFPRgB4C582ahu92OG7+2GHkFaaitmo0rrjofA4EnYLKq4Q52IxqQw+vvw/SZqTCmvorewRdJ0hdS4XikFBe6Ot2k5X7SsW1/H7MhAYMiymCoh32oGx7PIPRKMfFNK/qHOmGy6JmFpDWxJBYsmD1GW95lJ1Tbdx9JFvatL38Xu7btRCdTS8yEYTCakGI2oKS4CEODjTDp9dSiYhHkGH7+8GekCQAVKmJelNjnzWDDSF98XSjInojt27cjLT0NwZCDo+yFmryrp9NG3yaZskIfR3Hppdfi9ZXrSW/CmLOgDLWTiW/yAYI7UFw4Ff3D+7FtXYJ4p4bRnIIoVYpcHFXpZ6TlifVEKQNdLuTkpMPDNhmV98GaIuaEUcAr1lmOqNA70AezzIXO5g14661XSKS9uPDiC1issrFr/x62zwWVwoSrL78Kl116vjSpzrtNwrxjnfVuxwkMnDJjOqVMVCKIYhX0lPQUYpAHAWrL/t5hZKamE1Z1eOiZ7zNdQ9JhomTMAFWySCokS868GnpdKvy+ERQXWZCZq+H34vB6QlAqjJRpcgx0BhFwKcjd9Hjq8eeg1gWRna9GdgHTQ+OETpdN5ZEHh9vB76dg1kIxuU1IOszvdvvIM3tJP7jtzExmwyVI5wB5vXZo4YQn9H222QANibReT5rjscPlHIVvtAc7Nu+Qlk4OBoNobKzHMHnfeeeejymTZ+PKKz7Lx8V03MmPwjCO3t+EMxNJsmpx9zVj1GDJIrYEkUFJZBW3npMqTJ8+Afc9+CV4KJfMxnzqz+mMGjks5mymSRleef0B9HYPITeP0qgiR5odaPz48RTnaVQODXAOk267TQgOJmEfjFKTKtGx24WOfW4UME0nl91IQe9GODZE4T+TqX4WLKnjqE6y8eYrxFDKO73OhMJiJeWZFfsPPkfJ6CQ/ZbERYiThw4rX7iFBjlLjMgA0MhRbNfjnP39C/MyGRWtERBHB0nPPQgor7eIFZ+DuO36Ma644l/2XvCD54t12BPMO27sCT7Licak49+yLwAIGJxWEm3iRm2qm4uhCKkdz7ZYdaNjXiPlLJzIl/MSaAvT2t1OytUkne3bv3UppcybeXrMe6eRcYonnblKDLkatfZiFY9SLVGKiXqmiY0PkXFGmvA5X3lALI9WBM7AZankRNXCI8NBB+ddOaeXBpJpLyMeK8df7/o3l581hmsixccNuKfIVSg0HXRzeJ3+Ta0mZ2J7+Qgz226ltc9HaVIcB8kGztwO5+aW47ms3oPdgOwwsZguWTWPR0TDrZCI1D3nhRPtAhSEsSf628sV38ODfH+GIG9FBHiaoQVxGOdZVR3bejqFgGI+9dhcc3h4EAz4WjHZ4HAHqxlR0dHjhdPVh5qyJePHfdcgfp4FCr4BtwIaRoQCmTTdjYLMKXaQUYo4otzsAcfZw2bllOPPiIgJ+KUZdbVQq1M9ijmQ6x2gQs5hVQ6cuQYohH6u3/ATpKTkY6neipKiCyC2HP+oWYUc+Z4NJK64ukCHf/ATau2yEiS3kjW4MhZ9HdWEF2tf14J3tXcyGdMxjO+3DHlgL8vCDn3wHCUWutBKCTE7ed2i+UGEnmcXsROfFYhG8+tJeyBNy/OjHVyHsVaNiUiEONO+TJtsqZkoHIyA4j+Dnf/kcC8EIkuEUPPfv/Thr0aXcqAajo4Pcxgtweofw5TtnYO/ODrQ3uyR9WVpuxrJZC/Di/evgIPgPBzmQYs150o17HloKD6NRQ3UQCnEnjC4VI1RcLWU0UlEQS9/ZsB7nV82AlbRCnCcxp1vgZ8Q5w714a+1ejAYsGD9hGiy5CWrgTDRtX45RVnudtp0DdZAwQVrTNcxCp4JGHsO0GbVw9vXyuRYpRsoOtuMn/3wGL7+8Gtdee9khr3xA2orDOSIiOdjYuLGJODKCXTs3U3DL4A07qAhC0hQc+SY9vAkN8SYfG1fUo3m/C1vXjLJSfQnPPP9PMvoh8rI4zj3/UmSWKTBhejmrrA7N9R2kI2TwHC9mKVJZwYsyx2NgZJQVNEIdq0ROQYo0dVIwlKCsCkAJSixpbQ4Oli+AgHeEERCCmtnhZ3loGbRhkN9zEexauodR1zlMCPGhra0TB+tsaNxHKlRhRd/gZhgVXmhsClx/8++hj6hRP9yHjIJcjLK9YrGne//5Cu7+80N48JkXoYwMYsLMBUJvkH4xruUstO+eoftY5+3btx8DPSFGqkmSO73dBxENerFp0za8s3UFWb4XEyqmIi1hx6a6Joa1CsV5GWjvpW7Vp6KsrIogrZAukSgqKkJqmhVlNSVot68k9+tEw94BjnyQaQhSDLG2jxK9O0IIJa3wukhlvB46XU1lEMN3f7KQGJZAeTn5ZWsroqzKufk58LF4RcglE0EHckmixZzKvYOjmDy5CgO9LqoOD9Iy5RhfvgzNLfVUHT48/Lc10lI2vRtlmHbOEuzatxumdC3G5dTg6adeRp5VjkUTy/CrJ14BInJcdcX1uO83n0duxVl00NFJuqTIO+w4YUefJpGRkYmO1mGKeDGfiYJUI0rgDjONfFg4/xJcdNH1qNtfR7XklWRMqjUNeeOKmBop+M1v/4KnXvg3bKNOWIxGpmgLU9aG/IwqHGhbi1A0ALdNTCkelgDdbDaStiRgzo5j2vxcVBZl44ZzL4STUmmUfHDT6lEM9Dm4fSVFf5o051QgEpAoUWqqFlWlF6DX3oiykmwwGahjffCFh1FaNA42+wAHeggOTxc0ylTUTsiBc0uStKYAnb29SM3NwOL5yzF73hm4/vIbGZV+JAIDOPfKzyJJRtG6/yDmz58IDTFVOOiwv05yYGAM88SR07Vv72LVSYHDFSYXok7s60OS6TSJ2ralZxCNe5tRXp1DKdMPTcSFLpsXQ1Qg4vBV2KfGqN3O1BrF0NAIwdlAfTyVeOiEIa9LuoAxQKAM+cXRZHIv8kZLuo5iXEP8DMEVscGe6ELVWWqO/HwsrK5Fmiwff/39Nuys68fcGZlQEeP0hiTTPYsdPsAi4YTb40NaKqt2IIArLvom1r6zBgsXzMfAUAvysydTY9sRS3jw9NM72NZuLJg3B5dc8UVsXL2D2xjAtu1bUDtxCovbWSgfX0ySH8Pmza9j3plMWZ1VStvD9p48T6zvODIaBgsmXH5BIgPQypSMnjCpgx/huA5tvYPEPx2CMTUrXwZHFchKS0NaWirmzKpFxBdD0B8gbVBLsyimWnNQXpkPrSGKqy+7DRlZKmTlmKQJtMTMjwk63eEKMGoiVAIJdDDSBrviaBhohr2gBed/Zz5+9dur8Jcf3Ibbb16FO255kemrgNPTCbnSTVohNLOG+jYTqRYLtu94iKmsQUN9G8aXXYKB4UZUjKtm99NQPjEH5yy7DG6/Bgf31eMgU/rtN1fC43TgrddfQWvrEEYp0276/JewcMkZ0JrS6JWjjhN2kmtVRFgCe/ccgIIAnJRp4Y8pOUp9kqfFLIpRhU6atjLqsyElJRfV1ePgtndIE6yWFJdh38ED6Omux8Iz5+H6a76K8tJyRt0scrw8fPfHX8PZF0yB1VBNfNpPx7HzTjdiYRnyCg2UVWFEqBr8xDJxUWNSJcO+PQOQMVI3btyBpoFWDDn2YXbVObh42RXEr1V48rHNOOPsKmjUGRx1DyJhF7erZWT7YLWmsh9K9PQ2cIBiDIhRpKcWoq9/GHv2dDIdz5QWDYjGAmhqamHG+OD2+pFhZgE52CMdTrvuc9ew37kEMmleojE30U449cjPpasvt246iPY2kkjigs2rImkNwzU6TI2ohZcg3treijgxTM7vRsNOvPPaX1GRa8HWpk7iTz7a2bjyccVUElNRPjWNgnsvqUMHd8AozKDOVLOChgNiAkgM9/qIbTHoDErqYLekQNIzMhCNO1hV1SwUMioaDastUD0hE729btSkjMOa1zpQVZwvTeMrpovb0bgJN3/vbAQSQ4QOZs6QF3n5uazccbY/gnhEB72GDuZnMe5Xa8hAzK/Gvm0OvPTSi9S+pCqM3KzUbBamWiyeNxODbeuwo9OBx595jG47XqZJkXdcweBj157dpAlyEsUgq+IIrOlmKCl/WtqbiXlibqckBnv7UFWTg/271iPqp94kL7OQRfQOOzGhrJAs34T97Z04+zPEr1gH8YmIxAgLUcIJFeGwD1N/WqWjzFp9HBmZJuzb3QOqI25fCWsWI8dLqRYIUlMr4bKR7NqDsA2GkJmnwrDdhnRVKeTssJhgWkz1O7dmIja/3ULlUSMdLEjIorCkieN0QT6i1K12rFu/g4PhgzwKvPH8KmRRM/f0uDB56kyYCTnigMLly85HzYSJ8DU8jfKyTHzjnr+in/IyhUXtWF+d4Dzhvf4+DxoahtDWMYqtW/dizuwavLVqFTIsenR2HERXYyOuvfpMZGcpUV0zCWqtVYpY51A7AtEYSkrLCN5h/PhPF1D7kn0xhcSqAmZ6NysrnRXYg+EhHyLBKPLzU+hAFVS6iERlXHYPxtWIgwBiWuAYI1SLbGpgP6OxsCQTgZBfWj1v2pQyNNaRD4pzF+EIUrJykSDnKSutgSxkRtKZCwuqEB/mc6UPQ85BDloYVVUVKDPk4Lm/10OmkmPTun0oKq9gyrbDrC/ARcvPhUXjQZGiF4N0+AXfvQ8axNn2w3OKHrUTnUcvuBwhdkhPpFAiHvbC7bBjChv72MP/RD353Pe+/zU6TAOHI4HhES+pS0RaAKm9ZSvSrBZs3tOAH/55LolqDyWal+9Voyh3LslnH3mXV1o2wUj6EvYr0dY0hH/+tQOFWQVIt3BfHhfSszPpRP4uXazD4aGzSMjFvPEWOZRKivigHGcuGQdnqwK56RnYufcAscorpZ2CRUtczCOqrcagRXt7NzufSejpJXNQIlddhd6dTpwzLx8jI2FMrS2gwnBIq69ceN5ChO1NSFf40BgGvn7H7ynLyHvIBoQJ1mA0ivMgY3ZCwRBCOBCIUeYExZuIJ9TQ6/RobNkpAX6C2HHxZReTS6ngC8QZRS4c3N+EnKwMKhEHCs1atA2N4pwrCgjQMqSkUxMYstHUthkydYiFxo+szHEEdyWCUT85ooppG4A+asSCqhwsWjSbmlSGgtJ0VlA2UGCeuH0gJtYwcyGrgNhH3nfm3MV47HEWkKZWTKouxrjyceSgCqx+621s27oV5bnZLGAxVtp6mAwWpEVysfKFnVi9tgVbDzRhf3cIB5mKO+p6qJsdJPvF2LH+bfYjDc+veB3Fk+dizpy5xP+jx/HeXvUWqsTc8Id8dULkJejpPbupO9tGWfYVyMmzSucyTVYj1YAL8+fOQm5xOatWEEMjPjhG7XCNjGDanFwMUwbJI0NQqWWoXZRCuhFhFESpAlx0tJP61s1KKpc0alXFFOTk5NE5SWJZlJgyDKNZiS1bDuIgCXVufhbxMYJIVPw+iCCxT64kQU6nri4vxH13rICG1CRTp4AinkBPH7kmM2XyxEkor6mSJtp9e/UGRq4f586fi/39/ehjFF5/8SJ865I5JMjZKDRFcfcXFmLu+AkchDZocnJRysF3IIbf3P8QEez4kz/P/eufKK2oJKE3S6+POwEkNJuoKApVko00I+BzMmXa8eKKF/DO2m0IsoQ/9tjT8PoT1JpKiTiLDtntvTAo01E7Pg/1Bw4yBbOh9lWzcrHKJUgDKJFMhhRkpJsYiWpKsRxpRZXOzi6pIIWpFFJySUsyjBgNypiaxXjz1YOsHCriEtOGykNDga7RyxH0yJFG7LqWWHsGZdc5JUbMSovCGHRiqL8LLW2t7IMKg0yxCRMn4AJmSUcni4jViuuuvhKPPv8SntnRR6nWhWWVuaBEZzobYCM9qqGc7Ag4YM2toNPGHCckg3iINQ/mz5uEwsJC6bWwI4ekhAnNtppMW5ylStGbyadGpcM3e3ftwdlnzsWWzesxdcosjJ82EU0tJLCjDqx7/XWkpQwQPyKsxH4UZQEZ0T7s7Q/h0h8WQ6H2Q6Mqp2oYZJqyg4w+lbg2Ra6Gc1RGEh1k5CahNykIEXH0dY5KpzXFAVexpGpMMYo50wuYkmZYVFY8/NvXWJGzMC+fA8EBCZGimOiYpGsYw8TXlNxiGHIK0dDWjnGUijbSKwVjsnJcHkyeXqzaP4BFs4nBGh/FvxWrO914eyvVSdiDz115GR5mBb7l8tkYlRtZQCzQinUtWfCsGflIt1Zi7rKp4uSdVFiPKAzhZaEqzj57JrSaELbv2oFwUgsni0WKQYH0TDMdIRaSjCEcClJW+WEkQJ97HqtuGlOQadA70IuGdla2qAVnTM3G+qd7oFebKNxZhYP9dBqVBJWKuCxioJsxroqwks/lYEWgVmgw1OuFwybOswag1iUxa2Yxlk+YgaTHjI613Xjp/vWYN7EWtXTcKw39eGxPC57Z3Yj9Hf3wJ5QY9gRxzoI58HTUwejyoHHLDvJLD4rLirGPKmMopZopHsYEiwl9HT6s2tsGVULFwTfgyssvxoHmJmK9DyaFAbt3HiRnvBNfu/0OZBWNxzNPPIyaGXljDjuUrCeQZPFUPH7/uxdRXEMsqD8IjSJOuTUZr61cgeVnL2Paylgw4hi1BagVfTAoAqyqgzhQvxOxuBdm6liM1sNImiGvDGDqhRbIQ3mUdZ2kHtmYMeUcvPLGIyTBxMyhCBvBzvSOoKeLujMi5miPYd7sWpTlZWHXUzthJ3ZOLzJAoUuBj/xsWm0ZXt+4G+sa+xBi9dVFWXxI3GJMf00sjuz8NEwsKUJJfjrUzPon126FifBSVVKIa86eBW8kitFwDAPE646uIcydNQ0eQojRIE45sFiVl2PLzjo0jpKPBry4fP5syFi5b73rdxLLOGwnqbbisqskPd/CjWkJxL3kXFq0clSWMnUDoRjMqWJKcXYyFuJIRWHQiYUtWVXNejL5qLR6S19Qhdpcsvw2LwqrCyE3qKVodfhb0NndCIeT6ZRMIb5pMDwoyLO4UirI38sh58CcfUE5aUESz7/WSMiTIcw2GDOzUJyRg33Nbbj6ygsR9TrQ3DEA0mHEo4QCMfO3WgV3MIKWPjt2NzETBkakojFn+nR87uxJuOeZt9Br82NGdTlsrgg5ZCb8Ixw0HTWxJQdaeRxusSw2yUblxInE52LoyS0TFupmwk1hSZXkJ2EnHIaXZoFlBVzx6jsU6QnSFCPTyMuUGsGlFy3FitdexaTJk9HQ1A29IROvv/E6lp9ZDlOKmbzPgQ3rNzMqhRQaoaLwYmmVDgODMXzuNxdhd8urJMNq2Kgu1MpsyifyN5eTnI5QEFCR3cfQ30U6kqHG9Z+fTzVhoLoOoGX3ILLTq9G/cyP6/IOoKSmg4xNIkkaY1WqMy89BOwdMRpgJxwg/HBC1Vg2/TEX+58SUaVMxZ+EctO7fg97RAFat3w37iDirFsf4iWVISU1DZVEpVlGiZZSVoaetCdddcQVVTgZcLCSKiBJRTRhZuem48MqbJD8JO46qSH+kuwjlqK4qoUC2sUMemK3ZcNpZPNq7qChqpMqbnc38V4plCNUEfxkOtoyijVQgQjwU53TFSWIFaU/TUBxVWRE0rG4ij7LBaM2n9KmCx+eg+PdDL64lDgbR0TJA0pyEl7il1iYwc9Z4/O0XL5O4XoyH/vkmwn0N8BCP1KyClpQ8uH1hRmhUoj19Ngcy0ixQMzqtBj1yUnUIuEjsa8rRMzAgHd+Ld3fDEAogWxnA+QtrsHi8EWdPqUYs6MekygroFGEUFOWhmLQlPy0bL7+5FmmWdBY7NdqI5Rr6RqZQo3bGPPZMTFh97C2ER2xM/IrKu2j+DAK9kxTDgNRMA+wuH7Zs24cFi+dizZo3pW8aTemMVAtSU1Ml/mMgpbCYWaX0RjJ8IykK8NDGXjgjIRLbaahf2Yd1z++m431ISdExpVht3Sw+xjREKYfEvO4RalWrVctOZ+E7t92HM2eOx55+J+KGNMxYtAyZWSZMrSnGDBaPicUldEgcBSTdetKMqH0Ebfv3EuPkcA0OSqtg1WSqoFMFYfeMwkfNvmVHB1OfbC4RwMx8JcpTo0gPd0Dm68XIrrVYYBnFt86bgPa961n5nZhUnAOTJgVNB7vYZ3FT4FiwHXcO41AAHjXi35QpE7F9SwPyigpJEUh8vUm0tIuz9yGC/CAUej0Ksi2MPrE6dxJ9Pc2MyhzIFQp09rSiua2F0TSEztEIOusbMaXAgrZORkBZKukJcZCVt7CY4ryrH5EAt5GIUH3oUV6lRpGhGEZi2ba2IUwqMaO2rARehxv1Ay5CAotUKAwX2fBIlPIpJRs7ehzYNRhGJK0UjogC+1kMxPFIhUKPNBLw3CwzcjNNyCnKRkl5EdIKyxGVGeEJuJFSOElaYDMnGWSW2aHPKsRT6/Ziw8F26R6RsvIS5FGfT1o4n47RSu477uzZmPOOvJRwUJxB7+7pIW6xKqrTWWlD5HNJYoYNNkcnw5rksnoGtecwFcQIhgd6iGmDWLvhZeKlGv19Q1QRcmkZGp+4q5G056rZk+AwBzHt6hKJLHe0DGFwkLDQ5ELIq2aBUuLi82ux8rEROhfwubvwp998E6+9tgH7G+04Z34JhvfUgcEtHRDo9ZmxYss2zC/PhcaSi2372xBOhInVYjGvBK5ePBWpaqC+x4YhH0FJp4RDPspUVCDsIUFPzUFpWg5KSKWUlKWtA3ZklBYjJ92Kh17byUJBDTyhEt+4mmrk6luQZIUXsHQcVTmZ88Trvz/0B/zrmb9TKaTj3t89x4gbIms/gPWbH2Sh0MBHBzht4qqnGKmKWIsizigKwTnoh5bVzxXwSURTXJCoZoRmc/SzgwnULsxH5XnEFWUqDjTVoaONRNqjYLNUKMxXIdiYRzojFsx0IRCLAJEkDHItQozqIGWfm1VUXFMXp942RNxUIBpMrqqBymrGiDOE3sEhqhw1FpRmwM/K3J9MQ5AFyiMLohu9kPnk0MsMyLGmcZASCBHYcolzJpkWKZSTKenpxD09nlu7A1+58RrMXzALZTPEVQQidal+3u08cQojKegKC8dDj96LHXu2E5Mc0roU4srxrPRSJONq2N3tCIX9iMeiiMo5woxGrzco3SzScFAcVT4Kp4J8C+lH71J9EmpVfB2Xkx8C6elJfPcPN2L/gf2S/g26AgiLpX1kJvTsCMGclsmo1UvL3oRIsH1uN+IqPdVKHD29PTBRR4s1yxig0JLLiSWn/f6AdJW+ELiDdgcuqk6DS2uFzR2TbsvqHeqA2qjCcMiDUCJEfigneScNSS+Q7mZKz03FiidWYcm06bjpqrPw+pYtmDh5Bm656x766CjPe9dJ7xj6hjvxt4f/CBJ+lJaWYNPWbUgzjtGQcaW1aGmtkw4VNTc3IIu4IFYCeGPVW9wotSC5XcBHvStXkAOKy+/HNi1pZo6MXC5ud0qyelN1sASKs3L9rX1MWSGZJmIhq6AlVUWM5PfDOowMOqQ1MMThJbEeGjdECkQ1otGyMKVwEJTSsTzyHvIz9diRaTKvSCyGbOprFXnfs889hQtqMrCxl/gYT2Dp9Kl4q2s/oyzB38SYGeJGPpJsfwyKmAalxePYThVm83s/uPVOqiIl7rjlTvzsT3fQW2NYd9iOOE9c2f67+7+LYUaZz+eTHCfuNRBn6OVMjZzsQowM9yDFmorG5v0YGhrEwPAga4+cci0JFZ0TIjlV+M2Iy8Q62mLJLjaOpT4mzpozpKXlTakzM7KMlH10CAuDuHRDXArmYlQpY/wOOy7WsMhITWFEmSWs1BtM/E0GZKRETptdWpdCTccILmfQGUisg1Bp9WwDKQn3K/ifjxH2/Ktv4fGf3oy6xgNo6XbgQFs3zjnvHDy/Y700mAmqEjXxTywUJ2fFFusUqWQ6FOUwu0iWf/KTuzGpaBLu/vFtuONXv5UcdqyNSTXuVBzH++43fwidUU0H6TE43AcVtas4H5udmw+X1w5v1IsgHATeAxgNjSCujpGqqCmwqUUNcWKEApY8sfgSK5yS0cMGiEPhSi07pBCTMSj4vgx6vUHCRR2rV82EagTESlRsh9maIkWRk87oZKTv6urD6l0HsX7rTpL0Acg9PlgtOqg5IDpKwAQj0t7TBntrPdXgLhTS2aZkGFUppNZDfUiwDRu21CE1PQdOtwvTqDLuvv8BHNjWjI0rtyLdnAc1/yVIX+R+HYwpVmgNcjjY1yxq9Qf+9ldxOAVaxbE3uhy145buiiVGcftvbpFWADCSlqSYLNJoBxwx+OLD2Nexj0pAEEQRqWGo5AYCepgOiRGTYtIZq5H2ONPBMFYcGPLiuzFGk46FI0xcEfdAiFFXyTUECVZEn1u6ITmvIAt9nT0sSnJyS7EgVxBfvHgZYZmah7LISnhIFfPF60ywDQ1AZjIhTNyMM8pMTOEWKoz+ARvCTGM3M8fGYsLmQKwjnl6Uissu/yyUQTmu+tKXpb4etutvvBC/+eXfSWNyD70jxCkdw38Cdm677Q5MLYnj2pt/NfbxMXYobdkhOvCOP3wVfmccv7zjXnbIxJ8T0fkplZAITT7143s/vwXbD76NKH8WZiQqknpiDzWuX4wAOxoQS3IF6SSx5lkEWlY74cGQNyRBgKi6oSgdy/RVKci7CjXobqW6IB5xIJFQpyDMKFlcWYDqvBw0tdQjt2oKGjvbobTI4WVj1IzkgRGPdKVoLMLGcbti+hAFsbaAzgpQ8OtJwNNSzZgyfSL2tRzEDVd/FW+8vAIPP/eS6Lbou2Si9yJTTmbCeQFHAp1Nq1A7b/mhd4+aLJEQR/wTePqlP+KaS28V/j60RX7KRgkjjEgv2T1Cl0Jy5ltbHkRqxjh8/+6vUp/aYaKUSBF3drfYpBPRkbBYXYqYpxGrCkQQYzlUU4eKS8TEqU0xdbmCVTuhSCDAKJlKAlzANF/d1IOS4mIspIJYt3odto54WVhMBLMwLrxuKfyuAUAnQ2sj8VYshs4CFKGsE4dxxZRK4qKfJL/LUcUlZ8xCQ7Cf6oIFxpyJZ/+8gr0TVOiwCSkqbExVncy+ctn38NsHriMkTTz0zlH72OueSdSDzZB8nGQl5ROxIXENW/GkLBJdnTRy4nviVGLIG4GSeMdIZ1v5N8I0J9grSWmsWhWaRt2YZUpKky+UZlrI+9qpbqbjl0+9yG3EIZYpFOnLPMbFl5xJCedGV7cbXjcrLOVcko6TMoQmBghxLc64sJiSzMtBNZNfavH4fa/wU6mV0vc+2OJ49o8P48pbvsCkGjsJdKwdQruPboK7iRPewmsyBYWZuPCPWxOkdcPKjbBYUqV7IUTREd/Vi5X8WA4ZLNLlW1oKeBm54eyp45FeXI4paUZMmj4fk0tzsbOzHzNmz8AL69by99Ss/K1Yi1HcL2ZilX39+U14+5W90jlkGXFQ3OEtTiMmqWcjrOgx+qZ4ghrekI/VWkN5xmJkpsgWfvvQjhNBoaCW537iJ4/MI877KFF31MYuPhDYKI4ySM/pzIK8cZhSM4VcTMkOiR0zWQT0MTp0GlIKRqI44CkOf23cuZeqIA/5ljRonE48smYzplFHbq7bjxGOh8bIzmtZxdPToCIvjDCS1Volo1gFlVoLhUpENvfMBBK3LpgtKkyamkcsTae+lpMFqGFkFb/t6+RpH9GES/SpxH7BgU5ikvM+nuPe22TEs7/+9lGsfXk7DErByIVjGSGMQKnSMprEkjOZ2VnUmRp4DnQiLycDfXRwWVEODFYL6l1exJimBkaM1kgnUTrpTOR2YmFObofVQVqAU8CCuEctQYoyYXouKidlQ2smL83Lk+5Vkz4nLUq35LNhh/L6Q1sCw4Mu2O32Q6+Pt4+dth9o3LKGFXvbmgOoLB8HcU+sSslUJQkRaSXwMCYLYX5eMWyhILVnFE7KrWlZWfjLG6/RuSJKtazaCUawEUpyO0EJxBUEIv3Vag327zvAqIthyeL5KCnPxPjaWspK8kixgkFbC9NcRRJNgi2iWiZWrPro3XUFonju4T+PZfy77LhTj6faxLbJzPDCY2/ia1/4KvsuBDVJs7gslpE3MuSBbcTFKqnAACtuIdN99fZtSOrEqU0fo+bQ8b1IUCLXQlvrmIYqSiqx0OakaVWYOnEasrMzpHPM+/btIxXSwECMTElJkfBWR2y9cPHl0mB8dJPjkSfuxxDViTgA+m779CLvOFPg61/5JvZvasOBre3YtbmFBNxAB8iQXZqHH/zqXtz90IMI2gdJX2SYQjlmSBFaWM7CLE7KiOlHSCtYbERhErSIwEkl4JDW11Wzamt1ChYHhSQrxU0pQvlkpKZBHpFh5oSlh9rx0c2cZoI9KMNzTzx+QvT9h5x3yBjk4oDpb+/6EbauPoDqyQX4+79WYPzkCUi63cxGBQKREIbre+C0j0BvFSuSkiCyqodCJNbkiSo+xPwDaZkm6Kln45Ew3G6n5FxjilGaZ08wAIs5AyGqnPvu+huh7r153Aca23z/o39EUblYgv94O8F5h4+EnHLjZgVc3/+jO3HVlZcxeWVY8a8NbAGfMW1ffOJR2G0eWFks5EYDqrPy4R7xIRYPUCmkShcGiQIhrnGRUVNrKOgvPvdimCgjt27bwnYnWCCIcSa99IglQuTJJgZrisQ9P4kJwTZ95txDr47aCc479Rgods3Gc7O3XHEZvvzDb6O0dqrguodGUjxLSquu6DLSEPGFJKkWG/USs0R7xILrTmgZheLwl7jhOT3Tis1r98FlsyGQ9FPppErEO0zZJzDPJBytS8PvfvC3Q3v5ZAkmpIBgQ++2/0DayvDk/Q/g5msuwl+efYbYZJWw7DhjywwGRpwiAj+fi/uDU8xmOkxLjSqHiriWlImFMFWwZqXDaskEP6ETs5GalkUyzsLASNTrxdLVIpLluOumezgmJ6qCU2mfnvNEmsYjePLRh3D1127E/f9+mX5U0kEnDqG4Mqvp4D4oglGMM+sxszKfKcjxJrNXGXSMvjH5lZCHkEHe98I/Vkrx9K2bfiRN2CAOceXlFiEUIBaSptxw5S1Qy8wSHfw07VPbvDiYIJercc0NXyLNEEusniTuD5mcTl23dhV5oAZOtwdej5N4xUjTyKEhNYnyuTwWQZ7KiOceehtKfl+Y0LyXnn+N9FwcelIpI7jls3egInMqHS669smw7oPsU3OetGH6671ddowxSm//xT0EdwU0Kg1i1LwqrREaq4pgn5S06xym6lRlLqHtaCoqKNYXTj8Pf//V8whzG7+9/VFU5M84Bp8+3dD7dLf+IU2UlJ2rVyMaD8FAwNekaNCp9SOTrcthdV0SNMPXaUMoSEpyMtaR0CLiCSPDKlZ8548+1Ih9cjstnMccQ9AXIPCnQJ3UIFSsQaVbCVMraUq7HzECv7ikw28bYmyeaALbvnX9Lw+9+s/Z6eE8Kohpi85An3sYORNzgbohGEIymA0apDJd44kw0ixaiv0sxMOuQz863gTm/afttHCe4JaWtByY+NfWbYdFayKn00LHKgoWCyXBXyHTYdgZwpqnnzj0q/++nR6RJ0CKWjUjKwsWkw5en5cNS8Bud6Bn2In0NAsSlGl6dRID7Y2fngr6iHaapC3/o/8ioTBGRxl5Zis8/gDGFZehqiwTgaCYMpipm2rBhFmLpEg9Hew0iTwxAaUC337w7zDn50i3ghpTdHD4XQiGQEd6MXXmRIyE/Ji87Oht6v9tOy2cJ6JOyfDLzKrBYHQUB4dGISPe+XxumPJNKC6uwFOrdmDNaDddfJqMN+20aMlYElKKabWoKsmGIxTFy9sboZ9uRYfKhj+tfA16yjSfQ5wZE5f0nB52+gwjTcz82OIeRVQLBBMBBAMxJBMxZBdkw2xVSrfcP/Lk7z92wTjVheb0cJ7oEx8Oew9cjgCUCoU075NaIYMhbkZhWT4U1LjZBi0OtLwpCeeP44ZTXWg+lvPECB5+nDKTxTEw0ImMFAUMST2M4sZbyonNazphTgmjo8uHstwiOtUAmeLTFfwf1j5x5J0SB0oBQfE/5zxMmHA20vOVqKgqYQVWwhVyIhqIwDkaQIQSbmhklN8VFxsdvlTiv2cfy3ki/I99nDLjtro72hGPADmFVuiVWdAZjMS7VCjS45gyvwryeAztbQfEl8d+81+006pgCLvqsuuQk2FEcYUJjfWt0Kfo4QsFUFNSg77WYXjdIZSUTDj07f+unXbOyxs3mSI/HTZiXCysgUEnhywRJwbKkdTFUZlTzaATB0P/+00/7ZyXXVAJNQlyVmEm/vaPB5GbZ6VsS8ITGsXCpdfA1RM/tVDxCey0c54gIdd95nY+CaGgYCp04pJcRtryCy/FF7/6bQwN9ZKqnPwy1/+0nYZL8YsqKsZURFcMX71xKc5cejZmzjoPRUW1kMvjJM7kMPIkv/EJTmafAjsNnfcuI6U7cHATsrILiIWFp03KCjv9nXe4dZ/QZ6Kbp9rxp7/zTmM77QrG/yWTRcJHL+gWdrLQfvea3ycP/zG9+e7PTieM+p+dPnZC1r4bAU8WN/9Dyf/ZJ7UjgSeQ6fBDXDMuUE5COnH77bvsZCh25Lf/s//ZhzDpUvhPGjDv9/P/oeP/7GQmLc8q7Njgea9APD5IBacTt76L3793cH3SoP6f/b9pR27++ajAdHwQntz+F3T/s/ey/x0S+ABLIoq4ODR7KDMPJ6i4WUE6ZCu9JvqLvx8xef//bOKcFKFp7HFEUJzEPix6HUbC/1fQTpaQI+ztwyO/vg1vPfEMrrv4IgR9dnIUcUGXAnGZOJHCACTliIobRcZ+9j/7AJNFo2KmhJMH1vsFz8nWCBL2/0rAHba+7no8/NOncef9dyNpSEARS2DVa+vw0N9/i0VLZ+Hr370F/3zwYYzs34uSghIs+/ItMKYW/K+UfIC9b+Adtnd/Nvby+MATIkV87/9y4Ek3ZYqQYdeS8Ri27Xgb29a14Nvf++bYtQn8XMw6Ilb+ElNm3XDRpbBkpkCVCEOfCEAsFW4tqYSP27jsiquRmy9O8glkFFMr/C8UjzVZJBKTZs37pIH3fzngDpu4/U/MVSSXhbB/4xpseOVlfOa2n2Lliudx5XXXQ6kRN7NqESPvu+v738VoWxciDCmdLh/r1r+Bs86agaKCPPi8XshVahhS0jBx2iwsW76cFOb/vn9OpUmI90FB836B93874EQfxtofi4el9cK+c/PNyFYqUJwNbGwJwaBKIBqMYNjuwJ2/+w3KqyYiIZPjzRUv44V//ANqkxab9+5FZXkZCrLzpDVqFeR6KqUBxdUVuPYLn2FA60+44VfcoSj2PPb/w604ZEeb9f+sfSD+/7+AZO9pybGLwZOJEF58/EFcu+wsFCrkmDfFglXbmrB5y0H8/L4nALUVGgbjQ/c9gC9cfaM0NXt+bio1RQRuuxPKiAyVxeUwiylOiJmd3T1EPQ9CjgGseulpBMRqT+8ymbRv+jYZQtvBrQiNtPC5mHc1LN3cPaaUj68q/y/ZcUtgHLb3Crbj3x772ekRmIKb0ZLMI6k5VJrSDGljYycWwxJ35g/bbHxPDovFip6eXhi1RmTliPljh7FuxW5se/NezJpci20HDyKW0MDniSGoicOktaAotwh9vd3oGOnDlJmzsHPjNuRYM1GYWwBvOMRt6jE0OoBQUMwppkZNrgXZWemYsPhiTJm/UDSOzRENEu0TPDEJZTKIf/3mR4hx/ykGE0YccaROXIqFZy9GepYZYvVrScMd6+PTwd2nwE5Yh+D97PQNvGNMCjQgSjQSU7GKVno8IQSDYXh8YYRjcvT1jcLh8cMXcMDpioPQhOosF2KeXqLcbqgVqdJcQb19HUix5GP1Oxul6bymTBqPuob9uPLqa7D2zTVIM6WzpKqhT9OhgcFakp/PQMyRrl3NsmohY9n90u13j/mIjUqIepsQE3ImsPbff8KuN16EMqECUsdjX18E3cP9+Pkf/4J5M0sRCgTgD8cQZiCLqbHT0ozsSxjypOZd4/B/0z5k4J0syE723n/KxLW2CqkJ8XhCmtJszGSw2YNwewIIhRLSlOH5hblSIIYYeGJ9axdRrKGlF30DDjjsI6icUANf2zuYWRBBxbwv4Ve/+DYy9GIFuzACUbGcPYNVocSuAy2IiYmTVWFMnTwJe3ftxOzZs6UZrP0M4uysNIhFKfOLcqHh97ft2InhcBgbtu5CMhpFQhFBOKDA1675HAz+IZRWcb8aEklrCSZMmcmBCGPypGq4QwG214dowM/fECMVOnZSDYUiDp0mgfLiHKi14vphdor/nXaJ/yHtQ5basVL2Xp38T3d+ZMSJzEwzW5VAc/MwUlnydEY5hkcCCBMlookoRocd0oKZdqcDgVBEWgFhoH8QlWUV0BMJ1SxjjrAbax78MSbNnI9Y3iKUZmejsX4r3nzhYahFtMqIMCEPGtv7oEwxoWDcfBgUvdAwSPoHhlE9YTLeWr0OV11+DVQKHxJhwB8KYl9zM3JSLYj57aicOhc5NTNRVn02QnR1OJpkUIu5dIl8DFAxHXFuXhZLahwtbf1MGie0GhlKi3KgkeZd1WLIFiAyO4nEcVx20QQ8+/J+VIwrwNQJZpZ1MXxjk/L8X7L/U4F3+FhhZ08X2ltdcLrFhGY+VE+shFKuRiwW50DEiYLiNJecAZeA3RGA1WqG12OHLBEhlzJIMwyD3VZFVBgmz0rRKbF5Zx8KLAb0jOxneRvF/Cm1+Mn3bsRtt/0cBrkVa966H9qEEbkFesQVKpRUzUdXtwtrVr2D6XMnM5hG4XZ40dbRznKbwsTIkpYTdzlcyMvNxcTl30JJUTV5oAN21zBKyoqRYU1D2BdElH0KEbmH+4cQ99kxvqKAJd4IbyRBRFUgGpMx6BJQy+LYtKcFSoMFmRk6LJyYhaw0Lcu9Qgo/MQ214IX/F+xDltr/VuCJ/VL9iRZyHxs372JQKDhwASJDDC53CEuWnclAHJLQLehniQpHpFnp4/y+uKWlo6MXBr1OTKYnzUYvVKeYUF3MSK/XhqT5b994uwlaSyry0tUoz8+FwZDE6pXPIOAcQOW4SpSMX4S4x4uGui1oH2qnPglhtKsds2rGwytmza9OgTxahfkzluC1F/+KSKQLIx4H4qpCzF70GRitGVBogZbOYRSPmyAFiJqlt2Z8JUJ8Pjhog23Igf5RO8oLcxi4ZsSpcNv7wpg+ZwIefuBFXHr+eSzhbgzY/AxIOfSMryATTa3RI91sgMVEP4UDqKnKBLtLVBdXDonTeSIQT7+D10dWiDts7w4i8XLs8d7BdWoDT/A3gW5iu3I0t/Rg2BHBgfouhowe3mCE3CyB/sERBt058PG1k9wtJKbMZtkKRWJECRm/qyLPCzL4gvA4RikWdNiycz9FRxKhaAyjDieGnX4GsJylux+9HZ3wU3xEGZoxCpDKslKMKy7AqlXPQ82AVcl82LV/BwOFvG3tBqh1FnTa7BiOhtG4tweZBh8Fx8MoLM2hsmHQs0Su29GG4qpZ6OnrJt+kKNCI5bOS8PvD8FM8OO02FOblQK83o717UFqyUE31HSE1kLEvWq1cQrOamhrsr9uPnHzBI+MIBFwoZJKYdWJ97jj9MYhUiwlmq56CJIl+RxRB9n3U7ofN7UM60fN0sw9EvLG3pa+8p52KwBsro2RtSQUONrRBqTZAptTzEwV8Hh+d6EFTaxeDzI9JVeNRXlaEhNgvByoUiXNg5eR3orT6paUjEA8g4PXB6xxGWXE2TGatJELUGqpIMVd8PEbxEMTevZ2YNGUSvD4/ujp78dzT/4aV/OzOO3+Mg1SqbfvrkGlVwmxSkicyWJw2bNi4TloVMMqgmzRponTXpdpgJS8rwsTSAqSp+1nyzGjojMMZYOlPJDBnznQE4ilIaPP5npyKW050dmHJ0tnwhlR4462tsI8OYNaMKeR7IVhTdOyaWHcpibT0LLZdg6eefgbLzjmDAWlBQ1OHtP/cwlJolTEUZlsg1kUSPqlvbMf46nH0HQVWyM/PDERFObcnrqgRrPDYVRj+O3YaYLAofhHpuFYTS9GBBjtauikEnEpyNSNLq4wBosaoMyott93aNIyaymIORAx2ezfLD0OTeUF8418qwpgDPmcXg9UurSo7dWohsrIUsJijMBqDFBVBoo1LOq53319ehi6FCCXXIZFQkqepMX/BOSguLeeAaxjIWgbPCJ5/bTUy8wuQkZ2B1996UxIQ2fl5mLtoATr7KDZMaaiurcHCpcuQsJRhT/8UeIznQF+8EKklC1A2dR68hhrs6/ZyV3qkZYjJc3VjgRJNsEwT0Xdtw9ypk6RzwFEibu+wD8P2MBNJhtdX7sZLL25E7cS5WLPlIFa8vgHeQAwTJ03HuIJMZKfqSBvE/NtJNDY2YlptKYNXLLAah0puQu+oDHXtHgSJxCKRP82gEwAiViM6fIHxe9kJi7GezN4P0D4J2glVKv6JtT0P7usgoiih0WiIFmlobB3Bxq17oTUZpVUem5p60dPZj1jIi3OXzaSKlMNJ4q7SKGFjKXX5gywvYXR19fH7QHGJDtlUvoGgHyPeOAdrM95etwfPrdyIs5Zdwt94kZFTgv6eJsyfMwVWlqq84hwYLVa4GOQNjS1Iz05BT0sLRkf78Nab6+H19uLuu39J5G0k6hgxe/YcxKigi8pKMGvaXLz48quYuvAS1E4/E1pzEbwJLzJTCpGf5WE5zWCZVxOBZNAoyTGZaOGQHDGxjr4liuysPCg0cmmpZbEiYG5OHoZHnZg9azx9EiNqZ8KolmHd6jfx9W/ciEy2zUfVPDjYxc+K4HPYEQ44kZVhRjBIusHkcLkcGLUNIY38lTtiG9TcluC+gvtx3MR0XR9/+E5ujAe73U2KINbwF7gmAvDEnXwgxxP2QbH1cYNP+hVL68499SyXCUkAONxxDkBCWv0jJy0DsSDVHrmQw96Pi5bPwHWXz4IvHGdwxaFneRPnRIMk2y6xbJ5DrOmfJDIOQx6XobvPib5BL9yuCAdbQ0RUYHDAgc2btmDpkoXo6W/D5Zeeg0TYK2Wp6KhOo0MBS2ZqeiY83ig6W5qIhix55GZbtq9kObQRkTyIRvyYPGkCA2E9Zk+fjr/+42cYGLLS2cVMlhj/AvaeAHIyYzBodSyLBmjVSaRn6WHNTEFv3zByGTxV5YX49+PPYDwR00aaIBYNSZAqOJkYTo8fO3YdxPCQCwUMrqaWNkydOR92dxQH9vfggT89gYYDLqxat12apWyE6Pjc8xuQlZuGpNKKURfQNxLHsG2EoiZPEmRhop44h6JmgIvpkkRgnMorZ4Se+cuf/oCFZ4qVQ4WNLasoEPAwCop4+VDi4v3s2I19ZONPnS43FCTiHneY6BSFY6QHo4N2crMoXnrtDTi9Tqx7a6W0zOB9996PSVPnMxh2YqCnG4NildPOVmgSfrgGWhFx9yLq7wWrDwtKHFWlhdATRawk4iqNWK7Qg5G+ViQiMiw8ay7augdQWpgONbkPfYN4dGzlerE+R4gKMcaAEwvHrVv3KkqLS6g8R9HYdIBcsIe8boAl3Iq6g7uwYds65GachbPIv2YvnM/g1mDtpmYMDPQhI51iQVkBu9/DhLFDZzTwfaK8iwmmklF1d6F8/BSMejwScsqJFGI1wfyCdOm0WWVlCaqrWfrZH7VKibzCIiZngL81YPr0mdizfSMCfj9FWCc6Wpux5MzZsIrDNGHiWlwFpUqPzMxsAp5AV/pFRs7sS9DXYB/F4SU1x4HRIk2+/X7GwXoXQo6N/NhbyRgDmG8Mtndj5cqXsPzC5YyNBMfXJa0JqtcbKYpCY2eT+P4Jx/FOHnjHfeU4E4EnfvNxAk9coSEWCHt15Sq4nWPOENe7RRgY4jicTKWAzekkdPuIRGoOeAfMKSYOUBU0sEOddGCAA5eelo3X33gFcxdOg9Ygw766vYAyiSm1S1BdORfW7CykZuYSpcQhmXewq64eI24P5s2ajUvOXwRFIkTEUyOWVMJFQZJMaBikYdQ37ceaTd+GhgPutVPAuDUwqFLQ2tKIjEwr0jOzpHOzSnU5brv9xwiIlcTimdhb344UawFCFCx5mWEp+OIRFWzDTqjoeC2Fgy4ljVxDLDCoQIQDqtKaOHhRIq0COq0CrY1D0ndVFERaJo9tdIjbsaKtc5DVIBVmCiAHlbltxAYWBAlRTYYYamsyoEykwJCikZarFHgWi0eldT3FGTsVCbFQy9JxQT4y0pKwmFQUHmOoJMbxKJgIlJKe0T9JiHWdhYkVLCUTnx1+yoFb+fpKyBjMHq8fF11+Je6//wHMnzuH/LdCWlxbcWj6f2k/7xd4R5++d+Adto8TeMKEtHD7vOjrcaOt1Y7+vlH0DTmljA4HPKgeX4p+Rz+6O7oxNDgoHaNTkldNq6hEX9dOTJqn46MQcn0EgbBbWtc0ElahpnoO9h98BcGwkwNaiMK8CzEynMNtOIgCIbz64hooFWFodHLcedePEfJHGfBJfl+oTRU2b19D4bATfucgv6eFVhdEZfkkiOVy7/3dTwWkYvGyi8jzliI/Nx/NPSMwmEtZ/jVE50zI2faOrnYJbcYbzFi/dTeD2UmBMAHDjiByKysZsCztYgGxtDQwfuFlGxIxGYUHFbg8wQF0s8THpZV5xYyodruTIsuBeDAoIaOXfSVZhJ/81usPYDx9Yk0xMp69SKXgMBpNTIwxsRKNCcLPEkc1LWfAGVhqFQysod5mTJ6ci7yMFKJvD/0/QMpix6WXnYcVL60k/7Ri2uRpeOP1t1E7o4I+KBe3Jh4KPlG2k9i5eTM2v7WKPvRiwXnnY/5ZSxjs4jviOKy4QEPM2j92THbsr/LwaphjUSjs3QE09vKDA2/sMgoB52JHcfzgtpthkPvxze/fDUt6ydgmpO+IDY5ljnglFraldsCTT7zCTM9G/4CbnffC540gr8iAonHZ6O7pR29vK4l5QCLNIWcYM2eZMW9xDDGlDr5YPzvCjZCziPmQRADFk4RPdlhOvSsnb3L77NyfEn5vCsyGaehttWL1G6uQRUGhJKIkIiHc8NkbuA01XcPBIkqIwzt/+MsfUFKcCq1CT46YJIoNE70E7xQHg0swbdoZWLdhNwM4HQ11g7hw2UJkWeIse004sGc3UUhPFNZI7fH4gkhGFMixZEKtNWDBWWejqWcYZ158AVr7B5lo5F56ltOcTCiiUYoLF9FOAbOegkuthsvjw+CwiyUrzD4yEapKyNv8RDwXAzaOOTMmEfnoT7EcNNFTRnIfI18cHBxGfj77ScRTCmonjSkrDIWaVh5BtkWBv//1D5ARgxRJOUVcJ9KJqKL6DNmHMGPmPIqvLKp+P+acOQfTZlUhzOC/+4ffQ1aaTpqgevG550u/p7PFxj/QPrDUCnuv+ysOm/iNQC4ReOLXSSKSOG0lrtZtb+3Bq68yqKhCu4e70dzcgp/85E5MmjSFgyHUlVw6j/rcM2/CoM8jJwghTaz3E4lLB1r7+/s5YH04eKAZFeNqEZJtx9VXlyGh6WTnDdy5mkqQA8rtxONykvVpaKzvJjFvlERBapoVXo9bap2KQRoMOqEm34uFDbDZ5di61gl5pBC7d26H2+9ASUkt+VU5S5+S+7Xx91GKlx6WeHKUYAAGjZbEnCLIJUd56bnSmYPnn3wUX7xpPvZu34nCnNmoypuARx55BHF1goR/QFqKojSvHA7yOLF4SsAlFui0Ii83B9ddfyMae92IaNMxbUo5y66CqBuGxci2+kL0ZQxGKnexwOe++kYq7SKp7Pl9HvT0taMor0g6wK0kHRhXXgEXBVYwnITH5WNpTkUiGZIQbkxgkrNybMSEtcl4iMGpRDwWwbpVK3Cwfgv9k2BlyGWZb2GCi/Qj2lK8iQVdxIHveSybVePHYyoDb/eO7eSiwCXXXCEhyJG4+XBxd2oCb8wEP0iiva0dG9e/Qz7Why3bdkvv9Q90s8abOJA+LF50NjvLzFYqseLll7Flw2rc+PklLAlKWFJnY+mVV8CamgZ/MAQvHT9qt8NNfuWyt+Krt1SxjNQhLA/SoQlEQzpUjVvCDA+huXMdBQSzOBBHcclkRPwJtHbswbyZF+Odnfcj4E2FPkUmLe2YCMlZcmJScIt2+/w+rHiyF7LAFGTmaCWk7LatQyAyiGmTyjDQP8oybZf2OWFSJct5gCgZYBnNoBjSIsB2Gq39uHjJD2HrtqCzswnbtm+mcu2TSpLFaoHRpKEICLP8pbCMqlgZktJxvJz8Qsw940Io9OmwZJnYdx1RWYEUkxVNTU2QUT1Pm1hGkRVF/0iIftSxxUoKDA/96cboMLkfy6Ty/2PvKwDsPMusz3W3cddMMhP3NEnbNHWlpaUCLCwOu9guC/zs4ssiCywrsIbs4kuxurepJW3ck3GXO9fd7T/PO0lpqQVbKJu3vZmZK9/9vvc9z3nOee3TGZXWraohwxrtSMYZavyeUiWHLEEbjycQDfIaCim+xwmDrZbaNodqpxlf+8cvwu8dQiIRwtVXXo6dT+xcGFas5Bm0NDIwo666XunaLQTfOeduwoo1XQwAGqRTuu9XLWcEvIW8/GKvLRQZoJee/k9+7JOw8MJliEpLgS93n33yySfgdrsYofNYubyHlTXK4IupOXPT84yaV/05Xv+mt2DvkYcIsCIyUT/OP2cdotQtkUQOkcgkrnpNOzO0j5EXIWCoGbQ0BJBukLyqmGy2hFgiwPSRJAOaYTEYYCLTSMo2MMJzdHVrll9LUAyxwQ6gxr0Mc/5hgi6IUtYDrTFFNqrgqfttODH0NKrrdGQRDSaG/Vi5ugfe+UlcceWlqKmpZkA9yHOKIhKQ+0KXkGNqO/+8Ndi4ro/n3oSH7z2JhsZa7Nr1JNmzUfWn+WgOWlta+P4C66oAt6uZac2G5uZmXHndJdA7tchrzHCalhCkVrKShu54Em2ttXjyid1k4i61N69GZ2dA5nluZjJxhqzI1JuNMlBlVKYKFqsWDUx/Nns1xie9qsdgdj5IU1GA08IHdaXceu/QACUDHe783BQeuevH6G6vJusdwA2vvoYZ6g6sXLYcQ0PD6Fm0mIztxtZzzuOxpU7lPvt53Hjz9Rga5us93QoXL4WNFyovq/GeXZ770nNZUO5WOXhiCP/2L/+h0sKho4N4//v/hhd/DK1tHfAHJmlXjYwcC77493+LSKyMm1/3Vlxy1XlsxHkcPTRKrRJAnGnClfXB278PNd1t8KYreN+Hb0JrdztZIY7puT1MHXbVS5/OJJg6E2renUyctNoc2PX0Iej1duUA9XoTIzauBHx3RzdTM1Odkemm4MCmtdezEd149MkfweEuYpgSQE+GiEZj1Cpu/PB7j1CfedS9rq+7aa0aL9VVashik3jo4QcwO+1DIUOBIePCdMNrVi/GdTeuw1MPVHAFTceH/98HsO38y5m+Kjh05GlcdP71eOCR76F38TlkfGHcPD9rxNZzz6UxGoe1Zo4unhKlYkBD7UVoqbuWTOXAzIwfe3Y/jgsuOAe+uSRa29sYdAu3D8xQo0WDXtZlHlZ7rWLQuioXrwvqDsmzs3Nq5KfM4HCYE7Awy0SSDCgCuI7O2h+O44En9uKmyy7A17/2UerBDKwmIzVmKw4cOIB3/fmbcf89u2CzWdiOh7F188UEYz+DNYK2tnaSSTUNlQnXv+YarGAKLtOly82YzqScEfBeGIvPBV4iGcGj9+3GD/7rJ1i0eDFqG6oxPTWCSZoCCjKebBRNHR3obGmHd3qOjiyDd77nXRgZ6cdg/zjZI4vrXn0xfvhfn+TfQ0xnNAqM1p7lnXjPp85Bc/0VsDtpPrz7MB89qM4zr+4gKv1EEYLWx4bIslFMZIxqHNw7yO+fZ8ObmL6cZAAjStQ3VrKhhq7Pbi+ipbka9bW9vECaB4sL+/YdZkrKkJE0/JwZR44M4uqb2pBJZzAykMTcVIpgpy4tk+mYpjNkYwPBKuDsXerBa19/Od7/9v/Eos61eNOfvhN33PkzLOruYXrX4uCB/Vi9ahM1o5MAMWHv/t24+Q2bUDQNUE54KeZ7qPwZQIUoAd6IYGQWZmuaGo+mRu9EqVBFU7SS51YPh2URTPoqRBNezE1OoG/5RgxPBZSz7VnciWK2gB07HsaWTRuZsi3oanLTnNAlp/XYc4ggd5MRNTk01roRYir1jh5HPumlE83QOOXhslcxsLXYunUNjV4S3/vhd9DeY0fIH2Qdp1BN3Sz1I0ZOumsuu+wyvPaW1ygpon3Z/sCF8ltLtWWmj7t/eh/uu+NBdCxqxa49T1FA1+KRRx5k2qnjReX5KKOjnRXD9+opmKura9Dd3YEnHr0Nt9x4Hb79rW8iEKRB10fhsLaQeQr44r+9E6YaXozOwJQSQTB+EoW0HRVNihdvZZoTY5Gl47IgyvQXjbPhNB6K7wQ1C9OnAIOR6HC6EAyGEfD7semctaiqMmOYejRFnWRg2pqZ9iuwuzx0vW4HdVMVNVwLGhvqmcZlpGCYQPYyqqktxdVS8yV5fD3TuMlowkWXrcb3v7sTb3rrFvT0GWngSzyuFdXuDjJVCrDMYXbchO9+4ylsWL8Z68+jTksMMX2ZUd/YSFMVJ0OL7uRb5Tbm0RxdPs2TlixYTlFSkOVSFabuWp5ngYFc4PW7EAmzPjOvgofgWrqqlcERQDuDXksQFHNpmhQjEgULEswcaTL09JwPuVwGhmIasXAIU6ODfA8wOXkA4UiAupnBlUqhvr4WH/rwB5lRxN1rcN/99yDEANcyyOrqqjE1OUvpIEYnT1O0Fu94+9uEvc5Y8/1WgCfPZ9MF/O1HP4dcvIidTz8KV62dTBRkxcTU3bODFLbu2hrk6djq62pYsRFGrh61pOqxuVlGfZh/2+horbBT+M5Q0H/mi2+HwRlAxWRAPDWrZhObLdVMnbzAUgcqBjJnPIVzVr6Vzq+F6f1BTPmegEafpXMkKxWlIcmCPH9Jw9kSmY4GIxJOYnQorJ6v8XgQCcXhm4+oYTGzxUwg2cigTGN0hpLSpUh/lZ7OPFfIw+lyoqGhjmLbydRXS3DEYLKHVcRXuZsJ9ApBsTBlSXr75Xm9QYsEU+I56y/B4eNP4vChY1hE/aQhsxgtBp5JgWkxTyefVDejRdmo+iRpOtHY1MZzDpHJbSrNpdIxPlfNz1Lck3k1OrK42QPf9OXYet4lSkpIB7jMpplisHS1NfIK9Jj3xQg8r7rjeT46z/efQH21AYODR/joV2xWYZ2Z6JJl5ouw2Zatm1Vm6ersgKPahUOH9kNueLts2RoMDoxhw9rNaqbQZZduU11jWu2vALyXYjIpZ+Jqpd/rvjt2YMd9D2KUAv7wsZO4/tob8eOf/gCXXHIpHn7kXujMFpjJdBJRekbHeRtXYaD/KDIaExvMDTMjO5ZJI83G/exXPkD36uVxkzDZbGQukzQ9ARjjTz/K+Rr0dl2FfCGAo4N383UZDy1RF8XIRBnYZFoVz9tJF1jNlJJMJzE2Pk13q2XFUuMQ/H657XJSxkd1iEcyCHrjCnCRUEIxm5obKGSr0yvzVCYwy9qyGufUafSIpeK46bWXoLophLaWPjKyX4FeplzJ1KNykSZHBL/Zhfb6LZj1HUaxEuH7QmREGh4y0Ni4F0uWdvD85lX/m5q6TzCVSzo0N3VQu4FAi8Bt68XqZVdg175vEnxhAq8G4VAUZX2GQVjDgImzrsxs+NV44F7Kk/e8EdoyWbdkQCAyR1MGBg1o8GYVuGfHyXBTh7CouQFD4/O8lggZfYLfy2ClfhTGM5rKuPjiqwmuc9TEgwcffRCXXHoRPNR2uVyJLroa5567ip8p07z8au72GY33UuVMgCc91QadBl/70vfYmBn85Pb/xMaN5+NnP78Nl191GR54+HZ0LV6LZHBOsZuVzuicxS3IMg1ORSIwMeWEg34UU0Xc9tBXEWEjRpNsAEZRlhHX07mVkWZF/8gDiKSGEQ6H1fqEXIY1SjOQjGfZeAFGbRKbN58Ll1PHitMTKEXqJQKC4HZYqqjX8kydOfQP9KvKm5oKIpso8XwM0CZpRnwlRriMYuSpqwgCrZXnAGQpDwpslLJGhpoIPF0Jmy/qxKvfvJyRHkM5swh9SzYyhVfh0Z0/hsYYYcVRXuTZINRpGlMaBk01mdCNztb1lBQMgvykYgmjrg6f+Pg/4sMfeTUzQ4R61EItaCVjM0Uz2NLJMoKBkLoNdzAYVz0E0hkv+laWakoguF2NDGongXWS7MsscvJCypV1rPtlzNZWmruoYkC5x3nMP43//uePETAxrF9K11rdjLlkBeMnh0m0FSzqbcQbbrgGRmrl7339p3jd616DvUcexJe/8q+8loUhNS3/U0Nf+oW/X468frn81oAne41AK2ODZKuPfZ4aogU7dn+DuqQZzpoMhga8OHf7NsyNHIcvFENdQyMsFaaXZJgNHEYmR51GVnM67MoI/M1nX4ucIYlkTkunx2jOGghs0YppzPj3o6fjEtx1zw/IIHG2gY02H0xdnTyTMlNQBWGKZpvVysYwUrsEyT96hAJhNQwVjcRVI40PzZB9tIjQ+bY0W9HjaMXQ7jGY6A4LrGCSHGLpIkFXQo4pM1Ms8zgEH5ksp4nhzz60ESvWMLWy0otZD8JRL6wOpirzQppNJJjOWXd6nYlJqwynrYXMSU2q4fF4PSuXXgLvXFBNgaqrWo7PfPbPMDp5FO96901qenyuUEAgEMHkhBfdXYspF6xKOpgYUHJHWpkBU6b2K1eYVpNZNY6tNSRQyVMD65nak1Y0ev4K1VWdxAtZnbJkepzXRyYv8/hiTvxTP0QmH4CBoF7cuob1sBxGsu5jP/05KrYaDB49TM1LM+I0Ye2mDazXBG645bX8fQub28T6PjMz8cvlt9eBzIYpVbI4cXQEY0PzZCIKe41ddRw/9OiPcejgQUZ6L9zVVRgZG+JB6UiZQiLUbZp0HE6zARmCJZQPo7N5LaZmZ3HL27diw7YG5Eo5pPneIKM1lcqq/qsiG85qrMfJY1NsJL0au9RKyvbUqb6yp57eh4B3hindhmyOEWko4iN/dx0Gpg4gFjTAN+tFNExmowQUt7ukr46NmMOl2zbhf/5pL0zUTbIOVwAdSVMCSAosaCS2qKkWZnqsXl2Diy+zo7a7SYn/VCaDGgpvSWUGg+gkmcIuzMC0XaGWMwkADQqIOh7DZCBQyk4GW62q40hihhnj3/Dm115E1+lBe2Mtsqk8XXkVrNS/WerjDI2BfL/RxlRdTmAu7IcvnCJIDbCwrsu6Aio5GgvkmIbDZNMuuuTNyIQuQCJDTUwDFvKNK/Njs2VQ0PcjkQvQyToQCgUxtCeE1XUeFEIa7PPN07VryKZ2WGii1mxYDi2dfDAWwyVXX4UoWXRkekppwHWb1uGmP72JAUqQUlqQgShXZDyrxOuVdR/PLc8DnpRng2/h15cHnuifHE/gtp/tZDqpojDKQVMoU98AH/3oW6mtoqgUbFhLXXds6DDBVICRmi8SjrBy01i5uBvGYpb6MImqJhPmA7Pw0NbL/nSJfJRsuYJslcOevQMEqRvtrcvYeA6sXLOKacmF3QTa8uWrmML8aG6uhYeWv4ms+uMf34rdR+/E2z90CQbo4Po6V+DI4RMqZU0OB9W5W6x6CncdHC4NgebEqtXN0ARdyPrSeHrfkNJcPr5fa7VR/xTp7ICkzErRlbF1azuu+dMlilVlSM3lruE1W8hCFaZ1OlOLTAdioFA3NTcvrPGVNK4lI8lYsJ4PKxkySw16/PAMems60eCsEDBkLSPB4aqixsuqVK8zGnkuDGi66JJM3SrEeB1hHD8+A68vT5azKTkgQ2MaZg8TjVj3okVY2ltNc+PGyb19mJ6eRnu7C/PeAerPFKotbhgLKRzbdwiPH/SiZCugt6kLfd02jEf1+LtPfgJve8ufwsx03sh63bJyOXbu2YPqxi6COQuHKQuDRVJ9NZprO1HTUMJN7/4QinTcgp0ShWWIWlQ09enZKTKsdoYTQeW5X35AzUmbnJxSqWB0ZAZ7dg/xFQeZj2LTQKebiip91tDYgtmpafQs3Yhp7zTyNBGy2CWZSihW0JZMaOtogzWfRiQTYYrT0cHmEY+l0dHZpRZEj45MIp9ig8COd7z1L2gCotRnk+jr7ca//Os/weYwkxESGBo+gcnpcX7fFILUgUtWrMab3v4G7D7wIBwOJybGZwmeBF8PkiF1bPCFKeN5fofMCJbMMTftp5MuYNmWJfjJD/ZgWVsH5mk4TB47ZUFSTYSQdR2S0uWGnft3ziAcyGD1qh6ymAaFSkb1Z5WyGrW3itWsRX1jDZkwQ0OwMP8wT1aqkCWjUequSIVpmXVA5wg6/TTrO1HO4+CoDxFe70manjwN0TzdeJxp3peMIpBIY86fh8HRjGaCq4Ws272kg6aDDrZCxsrZMDh8nObtOHYzWI8e7UcosZvMP8nzpgSIhzGxey8icwE4W1bCVN2Gxq469CxpV+SgpSnat/8IEtTEu/fvR5GattbjRLXdA7upgvqOdnzlu/+J6173JmrmJvzk7nuwd+gENa4D7S0muBsWk2lFA8rwnxg9EIAh1WsgeNJ98pOf+pT8cvrxQuX5TwsDltgAWmq3OcRJy1mym/RHmSlsRQ+ICJcV/Xo2jtvpwpZzL0Qqm4fF5oBvnhWZ1+P8bZdi6OQIVq7cqNYxVFHbyVZhfkaxy+lUg99hvx91dFi8ApqNClmpg2DsVNPdr3rVlfjWt7+D9rZO+Lw0LXyvOOYKXVaWBkEmdBayRVgNTmxcdwH1TwVtbXUEIJ3c8JgaqZAuCzX5k+pNfq8wJZqZEuPUfeNjo1i9rRuN3RWs27YEI/0z1EcEOAHEjIYGTxUSTDv+aAHjI3nsfSqG2287hn2PzaDaLXdSNPJ6dahydmNqYobHl4mQZWV8JAXZ7S442JA6nRHzPi+vcy0czjo1RSoQow61GmlYOhHwzanZLGWm/1n/ODVpmsrGjOWrNtLBh5XrLROobgJD+tVq68naa5Zg45YubD2/F2vX1GPzec1YuqIeofEA5vsDmBsa5vHbkC6b0LWsEccHDsNg0yLO7JKl5GB148YbX0P2lo5jthcNWMAfwNrlNCvlpFpaetWrb2a7lLB0VRdsNG5OoxlT44O46OLz4aztZp2yPgVX8h9/yvDpaYz92uZCDnjwwDCjOM1G4lcwY1cqbMg8ScOgJxCzfD6qFihbWNlWs5kaQ6fWNEzNTGN4cBQ1FMM1dTr84EffpfuTUYUcmpxaptsJTIbyWNTegkLSj3AOaGeaSjEdbbvgRjW1aM43zOPlyKAz8HgsvOBpxZ6bNm3CiRMnWalWNhawYcN5aG6lAbB6kdKcwNjUIVacDdOTKeTTOuQzGoI7hip3FVlPVp/l4PJQK1abYKB2tjDFSIeu9ElWVTmpsfIEpg693a1w6mtQSln5eTI8G9xpcmHnE4dwZHgSzJUwOo2YDQbQ0OLAdde3oa69Gp7GKhQysjhJz8CShTFpCn0dU6iOqZF1lMjTbLTwWgkAvrFcMqt1wXpzUU1GmPeH0NN1LvWiC3sOPMQDJdmsZpy/+WIM9h+mKYqqMedMqoS2lqWUJ9TMHX0YoqnTauKwlWvx4K0nkJhMwOJxw+J2I55Lo7a5W7HxuZu3YfXy9fgpzcW2y87Dww/twMrlK5mWzQyUKrL7w0jF5lHf5cHHP/tZ4oDnxjTx8Q99kuDLodXZgYtuXIsG6vSiXg+99Eq9gP/4tRb7iEPbvXM3TYSP1MmIYBrSMhWklQCnbqF+iUej8E5Os5FZYdkCaptaoWPUTs1RDPP90qE8MzOPak8tI3I5+mnlpeLrbUYYKfZFSI3MzGLpsqVIRONs+BiZyozNG85hap8iyAu45OKrcOjQQeXu+nqXUb/MoK9vKVPwFNraO7Bx42Y6ujY0EbSLlnlwcvQRnruRJkcW6UhfHSuqpRmpZBI5CnctNYgI4hwdtsttVTNYZFw1Sicn3RpJmo3qqmrGsRneYA6jgTFkrPPQeErMbgnoG3NYdE4NXvvW6/HWd/wJWmpcuGbrBlxCHXrfPYfw6E8TePSOGdx/7350dspYp50GIA2NkRdA1uOXM1jETccpV/g8G8zE6IklQqzXNA2GB053Naz2NCZnDsDtcKOrbSXWrjwHY6MjZM1ZdHZ1IxosweJIq2HMIjNLe3MffL4Ej8NUzdT+yKN74Y0VEItF4LHZsah1MTW3jtIni3A4hoGhAXj9XszNTuHxxx5T4+BP7XySgZ6CW8aCNU4F5vUbV1KD6/HNr32L0mcOze11aKzpw5K13ZRaTpSZ7WRnB3Uhv1R+PeDxQIcOj5ARaqkF7IzGashk2DlfEFMEmwxDJRMxWGm3ZeqMlimzubMHfhqJMCk6X9IyeqwE3gwc1lpGfF6J4NHxcZVC7PoCU1qRRlCLOa8fi7sXqTlqs95Z5MiwHe2N1H8FAmsDjh07hGAojGuuehWGh8bR27tU9aW1tLZh8+bzMDh0EjXNWhwbeYhOMEGd0oWGqvUEVUI1rgDYRg2SIZuKE5WOY5m2ZTDyHJ1QKSXLgMrmpFfeiDCDIOAPqm4a71QAUa8ecTEGA9M4MThDQMzi5Ml9uOeBn2LQexST2X5ErDPYemEfVvRVYfvq83HRpu0Izebwvf/ci7tvHceD9x0na5t53rI2lmzrakExZ1HmQUeDYbbKyIcGkUicpmoJspksStTOtbVm5DJh1stxmqMy7DY3OlpXMYArNA9+mjwDHXAK0/MHVddJiek4EkvAZnfDOxxhlirhwisuQYzSZPDkNLx0+nlmjf0H9zPwnBgZHoSdbCtT+M0GGptsibIqjA2r1+Lwvr2YmTrBc8pgx70PULMmccMtN2B8Yh6rN60gSIxsS+ntI3heAFvPuNqXAp5IOgGtdAsMDY2y0TOYn4vxCQNBlIeruguBJJCRCmEj0Q0gFPCS7fg5sorT4+KF8+SdHkZliGAs4si+p9BQ7cToQD+1ylpWlhEGivA9pHJLfhSOCiuJx5oIBNHY0ELRTt3D3yM8TjFfxJIly5g+juCjf/15asg2HDu5G6vXrcVtt/8UXYs6sPvY7Xj3+96EHU8+SMeZImuFcelVG6i9WuFxd7ByH6dTnGdqS9AgpJBLaxHwxmCgjvJRzEu3zYZzOlR6l9d1OhPfG2UadhOcwg5BLF3ejdFhL52cmVrNrubtLVvZTKlRomHIQ8P6icZCqh+slDZBll8uX1SP4cfiQKEedY0u1FbXoL6ujsDSI8FU/9V//ToKzBg3vWUttl24ioBPMr9kkcoRhKR2qWOnk3qPzRZm5pDdsmp4DIPBwnrXsY1kHYdZdbZbTA5l0EoaBhXTXo71RhpS46z9R0PQG6tYFzWYHAxTqxZV4M3NTau+zq6uTswxI/UtWcIUPkjdXIKJmtPBaGxpaGIblLFy3XIcOfIk9Gyr5tYmfPqLX8HgwCjbczXxtLCfizxeINOeOfAEuDKHfno6hImxeTraEGLRBNafswahOJ+fo2Zg2s3QPueZqnJMDYVsmiZNw9xvpsMaxZH+edQ11DKVpVEjHcWMpj0H96n35NIBTAwfRkvnUniHHsdaurQUXfFkJIjR2QiupWANhQJIE/wT03MU+DkYNFa0tDix6aJ2ZC0hposE8kWmvYqeqTSv0rhMFDBRb7GlCRaZQFrCkl6+P8OKpIOUPrcCAV4pGxjZBWqqomKbk8dn1HCVu0o2aMyr4awC3axGy0BiAMlmjzm68GLewkaVrqQUtBW7GkQvULfRFivzpdEm0beiCc4aD8rZOLJRKyWDHd//1h6UMlrV8e52yYJsI1Z1daG1vVPN7nG67PjBz+7GseEj+Mf//EukipQXepmRXCboimRfGdGQrSoSZPcm1Z2VpXmRrhsLwSGuWdavhIIx6tgyJUKdAmdtdSOBSnlD3TY03k8TmEAyXMCPvzOOm258I7733e/j5ptvxpf/4Uu49lVX4ce3/hiXXn4ZJidlVd8MepeuxKbNm1FIx9FJE5P3HkJ9vR27jo7gtX/xd9DqzVjc08X6kdEMEXiCq+dD74yBJzcaGRqaJpUm6MxMdDoxMlCKbJJQ09mlMc69ZCOjQhYa55kCojhxvB9LFnXi+NGDuOiibRg4OkYNQ/1hsdGZNjMqc2pctUCwiuYLB0I4MTCImH8UQ0efwJrlPWp+3NBcGMF4Eldv28gKLiPDdDA8HcCVb+hAQ7dMHbKhZ3EfJqcm2NALQ0l66rUCpWKWlT4zRbebLtDxZlghgIuNWiynsLi3jSnTwms38kE2SeQUoCwWA40RU86ekwR2DYNM1tGW6DiNqG+uogaTqeUZvl9ACl5vjg1dwaIl9Uo36bQ2goDXVczCTEAJS8lUcoMjR6G+DDajEVW6Fux9fFK911MlU4y0sFFayCRNvZ6ul83SWNfAitfBU1NL/RwmqPNIhoLIUZo0tzWRyejGTTQ7VQwrQ5j1EqaOi7EO3JQO1GuhFDNPmqydRVdnE5rrmhCZ1eLhew/wnAywu1J48ztX4btfncH2y6/DvgPHmK6rUN/QiAceug/rKAtGxvcjRYm7anUrs0Er1vd2oN0dRCXspTNNI0Zm3Xrdn6Kxa4WqW5kJlKMBi8TCamr/iw2nPa8fT8rz3khXyzrBoYNDcDkb2Qg5ppAMZNHx/OwcZC/gTKSAa689j4hPYXxoBD//n//B44/cR6dqoA47hjvvuAtf+OxHWbHSE26mriuxschAFKclMpRsQBhPywoy5lTSdBUZIhkJwEwgFbUGhFILC76li2X91U782d9cBB1FNpUYwVjArG+E2jKlBvjt1mpqNBo+g44poBa19Q6yAtNKlZ2W3oY8U04oGMfsmDQMWTQVVh28FrNBTZ83mLNkuyIam+2M7CIbMIDGllo0tDHNsjpklMLvEw2lZ8BZ4K42orrGzfPOEJQFsn0W3Uua6UfIytSCEoguh4vakcZmkQdtrdRyGjeivgxT9RiCfh8DMCuqljqswvNJq1nIiXSMgj7BLBInowoba5Ck2dHqrQwcI4NKB02WQjTRCEO2jS7dQrbVsB7DKi3bbA4GjR+LWtqwvK4PkcN8PlhAPQOrivVQLlqp6SgF9B1qun6BDH7iyDFcd83VdP2j2LTxXDS4jXjd1VeitTqNcxpKiFEv3nb/Yyg1tmHRha/Gpbe8HXZPIzEje7OQ24gTA82S0+HA0OAombaKry3A6NnljIbMRNs99ujTpNCVCDG9Skeo2HXpNZ/3yjYKfiBHN2osUGCej4NHjmByLI6Dh49ghnpCAHbNNZfh+huvYDQyvaXzZCBZlFKgA4ur5Y0y00LWifZ0VSEekcUpIXz/25/DkpZW1ZiDM/wesuv7PvxqdK8JsoIJATpf1atfoNuizmuuuRAtTV0ETgIHjz+mpmWPyX51bc146JG71aB7gSZBmFBWismyvyTNQ8gXUem/2tOEe386BqdZj498ZAOaquthrbZiNxk7mMySTQpYwmMaTVqCVyYSFFR/X8CXVpMP4lFKDKa4DPWhyaIhWJleNUXEk3FUmevJWhosXmrF5o2r8KN/P4r9OwfQ2d6GLj5kbLaZAImR4eOs4+HhYTIMqMEILJZMJqNGPhobZbVXGWvWrYfNY1dZwqCTbqy0mq4UDPphsmtwzmVrSJY63HXr4zh2fI7nkEEiGoVJ9FitB4Gg9ETIkgBZd+FQvQ3dS3qU/s7wfdu2novB40MI+wK4/PqLsKLOhuGZLHYdH0A3zcV1N74GK1bQ1b7INCjRnoKlI0ePY/Wq5eq5Z2PrjFKtnMz42CxT6gwSrNSeHp5gUbZ65UkymuNMg8loBAODI9QD5xF4bCi6DVlYE2ZqqK+tY4pZi54VvQooKX4mFqceIYCFpYLz8xgeHFDjgtsuWMlUksETj+5EPjWH4/vvx2aeuI9uco6N8vr3XIWqThkflOlCGRoX6rzWXsQo5sen9whnIBWntmJ9yDXJTBS9XraQlVVoeXXewh4oVpCkIZJRCD2siMkWtrEkQZiEpaLFueubmZpsMLs0mKOe1dExZqhF61uamB41BEJOXbewU5DAk4Xdsu4jlSLjpYoENZ05wdexuBZJOk9kRP9G8ba33oCBPUl85Yt3QVacyS7NOurRrrYWauIIijyv87dfIJ0QsDAbRBjctU0NfK8Ok9NTmBgZQrXLSSlTUNO8UtR8F28/Hz1MvaKvRifnsHRJJw4dO4pVa9dgZITajE67juBKRMMwMJUmedyuvmY1R/DIgX1Yu2wZrti4mu8LYGDSjxS18xO796G3pxGr2WYjZEF7bS0WLyczzgfwtvd9GDW1DdBLL7NG1sz+ojA/UdUtjM3KcNvHPv0JEpeYHsmav9B6z4xcvFCRNy/k6AxTSY2anMl6phtyU+tNqhX1HjJCuZJUbsdBehWrbrPZGPkJTE+NMe2ZMT3jRVfvCpgdNUjy87KHR5qNk5AoJHiy6RTdcBaBeS8jMUyaNjOy7QRXmmCahzYbRWe1DRWjjUDsx/rt9TDpPKxogsZSYjBEGPUVGPUeVLnrmb4JbqYu6fQ1mDRoamtU76VpY2GlVIysBAsZwqI234lFZaayXulNmdCqNZkQyWeQNlYwOpbE8GQBM94KJiYjOLCfjeB0Erc5si5Zu0DdmBdxY0CpoFepRjbGkXFcnZ7sSmZ12uoJ0hDe8pbLcOyhGYRP+NFsy6Ge7tfDul/abMXydhtaqt2qx6CzsxePPPg4Uvws6VV1JcnuVmZqw8aWDrR2tavNjC669HKatRYGTBxTE9OI+OaxffMGlEnpXd1L1JSzH/z4R1i/cSNsVTREZOoqKoJzVjbBXs7gTddfje2LqtHuofsdOwanVYsmutlp7zxq66pQ21CPH//gblx+7Xo64Rncvms/vvPDO6kDWfcKdFKfz8WOpsQKoDQrJCo4tPdObNh0GQnrJI9Xx+dlLGPhEy/Yj3daEMrFTk5O4Oldw5ibJePMhvjwYlnvYlZ2THW82mxOxV6zjITx6Rnc+qOfU8/dzfcsw+joFMFgx/nnX4Q169fBx4qRqeiSjoT58oxW6ZNK0gw4HToMDDyNKk812SuExd2dsBgJmlonI3GarJGCx2qg9vLg6UfmsWyDmdovzwa28uRjBD/Zl4wiYBNnp6EQ76CgdnlsCIaDpG3Zut+o3J9EqZ6ifsvG61SQTFDfZPlZk0lHUJlR0+BAhcd2uh0wyUwLvVbt8RIJ52DU1CKbMGFqPILB/knlrOtb6pAtxlHRiMvNIcNHRVekrrNCI6MpK9egOJLF1EOz0PuEbKN8bwkNVTVoaXRg7crFNGFtaLXYsZmGCqkQSgkGuX8WF2/ZiInRSex6ei+0dKXixA1Gs5I3mWwaVbVuBmgGHe1N6OtdRJ2qh53MPn18D8o8xoplK8ieRpw8OaA2D/LYLVi3vBfWfBJGatHhw3vR3LkUKXMj3vWZr+Mnjx9FS1sDpgb3Y9nKjQAJ56e334Ev/OV7YXVY4HDblG41y7ajCkbCYqJ8SVLys6Jh+i3hH//+i/irv/ksJrxDzJBLFZ4EYadR9rKLfdSffDz04C50di3GU08eRCAUwfpNa+ALUutlZfBXxHkaiUiMjXEcb3zDzZiaGqGrHcD287fDTwG/gRUobiydpjD3Z3BycJxskGVlGOGwGXH44E5UObQ4cOwkotR6ScmD1CN9Pa3obKuHd/oYbJlp9HZ04OC4F0VzDS5/cxcsHh9Tqcw/MzE1LkE8EcUogaQ1RJQGzGa1TH855YZl6E+jzRD4bNu4Rk2Lammpp+7LUzcV1Jaw1TV1Sm/F47IdhpbsYeP1zSo2j0Wy6hilQplERJOSJbMm82jptOCG122Ff57vq7jQf3ASVn017vnZU2isrkaK2q+x2kMG1WM2TEZnutOwLjyUCTISME8d1dzWiUa7HcMnjmNlX4cK1JH+EWaBAK8hDwcDcnxmhnSqU/v3TXq9SDIjdNVVo66mHuFYCv5gDF09i+EL+NDZ4IaVeuPwsX6+NocVPW3oq6fpots2QocEZULHmtX4hzuegi9vQk2jG6P94yhngvxsFc7fuA1rVnXgb7/0H9BWd8Coi+FN523Azx9+DF/6r+/D5q6CnyS0f9deTM1Oso5TSvPGfNNYRv1ZRZmSSFXhL/7mzwkfwzOAO13OaJWZoFmeLpG6v/tdahONbJzTjXAiz9QYxOzEOF3iLPVIiI7Vje3btxA4UWq+YWxYtQZNzc0IxaNsfDPFLGlYdj6n1hK9lWK6TdJceGen0Vpbgyw/l0jK7GIfU/sYQmEfamua0VLfg0ouiMDcXmxb2YIo3d5RulJTI3DBDc0U2lpkWYH1dbICS8MUPoXZwCCID+K3XnW55NiA5226iReZx09u/2eUtdShBR2KOQPGh+dQV9eG88+7FHffcwdjN0OmCcJlrVfLBAV4MpSmkf65fASve/1VcDtsWLa0G//+zq9iKlxSTNBHQyHutpqpZX4+Ci/1oTDna67aRhCFsfvwIKJ6C546PsZUWlLAKzIS5JYFOaZeykLU2kxY2r0ItRYjzt20Hnqy+fTsBGLpOANdw/OsVx3WMj9Rtiw7PjACo81K1s1hSd8StNc3KhAmEknMT09jVa0Fm1b3YecTO1R6HpyaQ38whcameritVgSnJhGjYdFZTKileWmkJh8fncDeo0exes1KvPUtb8Q9P/8+zForrM4qPH34OFo7evD4rqdlKxlo+DnZYPx1N94C38A0iqT1st6Av/h/X6DsKT9H250uZ2QuFl4qsjEquO22JzE3leUXL0FBV2AKCmN2cpLRPoFcOodly5YytW6iJhgl8AZxzWVXqGGYLA1KuWSkwC/RYcl9KMQZlplCk8otHjnwNLZsWMbvylFgFyFbvSYTaWVOcukoDUQ1081OGKnJUr4JnL+yFV1NFhzpn0a06MLqK9yoX8lUGy0zajNMc4thZhoNJvaTWRk0BQdSGT9Tv6zkp4aLRPldBjruopo2T+PMRxG11U1k6zm+psXYcBhGg02xmry/lm4ww3P5+KdeB6uJ1z4LLOtrxZ9c+zW6XzNqXVasa+uAKRMlC1eolUKYJthEl9XYXVh73krU1LlgKprwre/+EAXq4bt2HkSRckEmWRSZqis8J5kpYyjyfMjYMuRkEKck7WDQE/RiO0gETKAyJi5/VnjelWIab3v9zThx7Bi6OjthQgHNTiMu2bgU09TJY1PzBImBGq6HWSGluj6S1IYjQwPUohrKixqs2dCLw4cmMTIepsO2Yc3ibtiY/vPjh9HQ1Imjg0N08EHUdvVivmTCJTe+Hh/98IdRoDl61+uuhz7kQ5yOeiODt7NrC4LMGivXLeL5ykzl55bn9eO9EAAFrxo6Pbng9vZGDA2PoInuLpNKYHJsTHUBXH2trLKvgc8f4MmF6IKncelF5+GRx+9DG0EqW1xp9JLudGQ6mSYjB5ZeeIpm6pIkGa6p3gKnnTrOrINszWU0llDNdJRmPh+bnFWi3kBtpKW+mPCFMTMXRS+1zQY2/tMP9mP3wzO44lUXo2Ck28zFUCxL/9fCVHRoySgEmaxKs1hlR6dOCvm4uiZZBWa1OhkIdLCzfjKyhmBlmmUWmJ8JMRvI5E3pNA7jc599GyLUTjDa4aqqZYBNYi8NRzlhhZFpfJ4y4eBEGBu2X0y3G2Kw0vxQD4cp+I/3D2HfviPwhUNqkbmVWuicpT24eNNKrFzSisVkqi6K+hrWh9umh4vnbSLbFfNxlChLNASXjGFLlMieKtLnJ89deekFmCFrFctkULcLxsQU3vuW1wIM0nd+7rt4ajSDEV7q3uEpHKEhFFPk4bGFpZb0dVMf1rHOnHTC43TwfmXIGppbKQuicFXXwdLTi0A2B7vRojT6ECWU06TH3PBJBKnrX/8nr4WdDB+VRi1YcHz0BH78/TtQXVvEslVbBD18PLe8bD+e/MlmoH40qDl2h44cwtCQF6MzfnQwuoM+P5YvXYHh0VnUy91tcnSBg2OIhuK45aarkcr5aRpmaVJ8uPSyiyH7lBw9MUyjkWLaKDGlhpgSwti+ZRkaa7RqP2GZAPD0UwfIinEE/TOocdchxwbQ00hpixmmaWFM/iRbFpn+pDE2L2+EJhcC6w2Dvjn86Qdvhs6ahL3WAC0rVSZnzswfJGOVsLz3fOze+wR/p1skMyWZksRNpum2izmZHFqG37cwYTMWkq02DPzdgqZGLd74lsv5mQJy1Ij/9LnbMTOewaNP/hs+8dffQB0tYzbmR56MXuVyoY66TjbeiUV9aCWgookEzZGsi9DCzvRbLWt9mQrTlBpFyQrxAuxMfU6mTQ1BZLHreZ1Z6NkIJabjonRAUsvW1tfDTpeqM5sQDATJRk0IR8LoovypYZrc+cjjqKb2r6FbtfI77FVVrFe5IY0J814fCSMJL/VqLFnB2Jwfh/pPIMnjd7Z3MODNTOW1zAwGnocDeZLLd26/E4uXrMDb3/InqmvNZLGo2TDSkxGmhHLYzCQLK0wGK5+fx4oNrUj48uhZ3YYNF93E8z8FpmeVl0y1v3jqOdhURXK3LN69656HMT0VQnvXSubyMqKRAMLBsJohHA7LhM88LrvsIniqrBgfmcVxRotMOOjoqiXzkHI1doxO+1khfjTL4DP5VTpgc+kEGySEsZEBtdROBsZldoVMFM2mCQYeN0fwyUJyWW+6b99TZJ0I/uS6i1Fl0yBGHXVwXz+jl0xkL0FDrXfx6zoQpxOEaQ42Qzt1zBSTWi3ayJrHjh0m2KJksCAc1jqE/cmFiaJ0qLJ9rcXsgcESxnvfdwsD6wRu/cYYitmimhK+trcDZTrNk0PDMMjEV7J1DXValdmMarONunQOSdJmhW6zyuXgZ+g8qd9ksqvkEdneVljVxLTOjxLkJYKLAUhDpNdbGcwUOUW6/yTdO+vAygY3We1wk42i/gjNi2xeGYCJoNbTueaKKRgr/A6zzPor0FUuQvfiJax3LZkyz2PlYLObUUyQBqU+KiVkWI82F8+HADLw+DITKMsA0vN7YrEYAyiOVAw8JyM07iY0Mt0WCB1ZYCSTC+zUnDJ5Y2B4WE39T5Mhc8znTZ3tuOn1byaWmPHUrvMLRuMlp0W9wFPPlAW9WGL6s1FAzyJEhqir86gUIhFhtll4QqRm6pcjRwdx4GA/tl5wPppaW7B//14M9Q+jsbEbORn6KWixZPFiWNkg0qkp22gJqGXGSpIgi4aDTPHtaoxYBsflyytsYFmkI9tTPPjQfRSzWoTLWuwbGMXg2AxMbKQNqzr5OTJNNEWRHcTgvjJau/RobVrLaI+gsaGBlVRF0B1R6TjENCkLkotMtd7ZAOWFaCuDWvWWTMrOBQZ09rjRvagG9/z0BFwWB0FqwmymiEgoChP1lpmPvmWrUN/di708jycoEU7S1DDDw93ShrLJibrWLsQpN+apHSe8Efhp0qLZMtPzRmSYQj1NDYgzwMxCFdS7YiRkYmsVzVd1Vc2CwiP7ySQMM8Hc3uSC05LHojorOjx6NHoMWNZVTZa1YlFrA+rddrJ7Am6CJEqAhqV7yVqF2iWrYO1eg/G0Ffv7ZxBO8ciUVL6xUeT4nkLQCy31rybFTJAuwmqzQ5uLw1JOKp0tE3y/f9s9uP3eR1Bk5OTYVjJhQm4iKOPx2XgYGUqozRdcwOMa2G7Sj3eqW+WlZiC/OOPxb6Zd1UPNX4UzQ2EKcb2NhmJGaQ+ZTpTPS2PK0FiSES0r42VeW4qpx88I9ZNhvKhvEOazYMWKZWx8M10mtRjfJyMDco+GFF1u0D+/sI6WAt+u3GUcjz/xAFweRp9OGqHM40VU8Jx250aem5kBYGPEv/mqrYxGOsC0AwPzw7jhPavQ2rucuvEQnWaMQOrDrp1Po0CXLYP5stMAAxyJWIkBxYrmcSwMgiIrvK+3DVvP7cKXPr4ThVgWPZ1NsJMxLrv8EixZ0oMTTFt3P/QkgUKw6Cj6swm1saKxqFN6Vc+EZ9ZZEKZutZp0lCpeGBy10NproXFYVIqWfs4Sg0tfkZVrKSSZbm1MDyYdGYzpVab1y7nqqD1kje88taos8qmjJbZXsnS6OQxNTeD111yC40f6MeqXsVtZ/GOByW2Go9qKDT09WNzRBIdeh9Hjwxicm4eNrF2goZN+1IreiGjZgrWrlmNqlNLIO4PxqNpfg3pdg3oGo3y2P1IGqwyR6X4ESzYaGgM2b90GjyEPSyWGLRdtx5bLb+b1NSoUyVQ5oflfE3jy2sKL4lLld9mp/MSJE7A4dHjyqUfxwMOPUm+sw2UXy7x8mghNBbFgiCmyQDDJviZ+ROOjOHrsPshGORdecBVZv4S6+kWorpaefoKO3B6LBVjpeuzZtwuynvTEiSNqn7tKkQznjyrnK6cnW5KJbRdHLEVmsMi4mTCYjsBgcKKzqoxN3V0EtgX27hw2XL8RqQqjkqkpGpDdRsuYnJ1U04YCgRhZj6/FmKx4KJnfJp3URp0Wmza0YPDpPN08Wb6xFrFsFGmCUE+nFw2SoZNJ1aH75te/GrVVRqVTb71zHwaYigtkssWL2+Gx2xCjeE/nCvDHqJM8NZC+bTn9eoLPTGdc59Zh6aqVZPA5TAYZCRT38ga96C+Xm+ksT+2qxSRTeSlNTX3hBnS79PCz7k5GtNSUaZU6K9RvspuqzqHFfHYeGV2a7SbdSGWmfOpfme5V1jE4NHBSp5VzJVR5qrBuxQqhFkyMjMJBwEVDQbVTqJNyIUvGlU0dO+uq8fWf3Y/2vlUw5Jj2C0kGnRPr+9rw2puvQ97qwfLNVzLFM9VqpW3kiC8BvIV1FgsPmeouMJVJhuoZXqyk2oqmiJ27HsOevXvIK2Q8AuOuu+5mUDiZwqxqp2+LqQFXEvFVng7Mzo1gbPwEdu9/kGwku4Zm+D4nYjQXsgWGsIpMIdIzigVA0hDJeIInKYAis7JiZPHJ5Oi0cqhyimqVmqRexoHoTgtTUpIiXsZn9dJnwDMWVSBrKXR6M8zUI7xopjELaonGVqbO7devg6NLQ31ZwMigrO5nA82TQZlmw0ExHrKHikF1ktrcvC4ec0XdFoRnmWIZNHKDGDmBKJlHtu6XaVPiOmnYWSdyb4ucjDMyONioJX4PLyaRlsmpUaYmunwe12400JTk0NLVhJmgH8k8g7VQgcfhJDjMqK1xq9soWN1uuAg6rU6v+iU9DMo4TdrA8QN4z/WXYnZoCCVnNWY0Rtg1ZjrxEM0Y60fYlcCYka109WVUl83QEMA2gjwUYVotyPAeQa01qTqWwX8dr6OqWr5LiKWIQMSP977tz+EfmcH+XXvU5AsXjcW1F5+L937q76ExunHxhm6aaV4nj/2Rz3+FdSprMk6XU3TH8uLAO/VTFfmDj1whgcMn9uDee+9EnI2r0cn9WZtx8OBhBTQDNRjbHrVy58LZeZqCZqbdDAFINzUfUEwyMzehLkIWCdXVNPD3PHwBPxtLtquQ7hUdZK5/I41GJJQkyGZoNggaWZNAQIidL1FoSxHACdgEXHJRwgTCwNKwchdDuUSZJWEmG4rJsbJCxLgIE4rSKLMxTGSpW15zA/7yA+/AQ0/+D+yePGUCWSFL95cOIpFkijLZEWDKFe2nZ/L2mBuw55FDZEiQoZugoyaVfj75XknLMnhkol618hzqazyCegQSWYxPTjJgCFIGljCx2bpw50U7z8/ONJfl+0VHyr3MZKcok05Wv7FOaIHU0LvsAs9jK6dLIMts4jxBcXJgAMsbqAHLCZ4/697gRi5ZZL1GsKf/CFOwBavWrUSArOgNe9UWF3ENGZBtKolLywgWty/9h1LHWhoTmSPZUN2ohhTTaZoMfncuk8YXPvMFzM/M49xN5ymNPDd1EgM0ZoFImudbpGEbQ5B6+KOf+Tz1P/Uoj/eLzPmLolzt84yFtCMdSIYp5L+/8w3oHWQC0q2d4lRmpMjCmKXLFuPhRx5ATV0dmUnDxqhiQ2vVUJfoNulVb2tjSho6ycok+9BkyLqB/v7jygV1dPSo9z7y5EPqomU3ctnoRiyvlmCSISwPdU+AzCMbLJ7uAZdKV7fJ5N/i0mSrVzl/AZwU+SnGpKItwMjGlE5t1QfJSxQjIjNKxKDoqZdMPC+5087M7DjFsQC4BLfHxQYpUTfmCTINGix21NXWwm5zqkoU42NlY/AgUnuUBU5lomQVvqz0l1sEWAkoAVgilaGusvJ4/Aw/JyEuDai+icdXC7PZ6Bayr3i9bDkFHWlS2CbJQDFSoIuxkNsQLJB3GWlmBnGIsm5XttJ9YudjuHjjOmxodWFyYgJhLZnRF8LIjBeVOicWU7bIHMYh3xTmM3FV91rWUU6ThaemRt12VXSyrEyTe67JDVIYGWr2i7ZsYF2b0FjXBLeD2pMyIV+U/QPpWKnD779rB6xqlrFVpmTib9/7Plx0/SU497IrGCgMIr6iEucLAe/5jLfwp6SmUHwIX//ef5CKQ6oxBZ8i7qcmpsgijLCqajKZD26Xh1FigCyYFlCKPpifn1drSmV6UCQaVJ3HhxkZrW1tdJHH6WgZLXNeZUxklED2BxbGtJosZA+KYYJLtj4wMGXEfLJfiYnPMf1KT73MvD0FuNOgkz5+ma4kcwdl/z2T0ajm/MnUIwEecUbXXYVggJLAKCMFopNN+NH//Bh79x7ABz/0AQVoYa0Cj6dhtcixxe3KcaQCZYhPbtMuN9lLUH+y7phqHGgmWN1OOxxkLisfsueKkUZJatbhdlIP5Zg283A6ZSf1Cr+felRjoGnIq+8oJiJI0mzlaAAaG2QXemHohXqT4bQY3TZlKlJM5bVVDoQI6DnqOD9TdJPDhls2r6Up8CIqTG6qUUCbmPFBxxTd3kEzdOll2HXgAPpWr8SDDzyAQTJkChlFBBJkIgv0as9j1h3PVbKFRQ3B5VU9GphtZM9mTU6HbmpkyRzBUAif+cSnsbS9k3XjxF+/+wv8zCw+8aWvPkMSL1WeAR6v/1RZAJ5olkR2Fl/5j8+ipKsw5SRUl4L0o7mctO9WB7zeechm0jYrGYANlqZukcmIWgrwYyePoqOnFU/veZpRsjA/TVhKXKdM67bxwmSWrOgfaWzZJV4awWiUnT7ZcGwciSwJwUKCui1kJLiLZASmVzHTPI5UkABd9iGR8xJ0yPVa6ZJjgay6+NPXz68i0Myq01gJXDKLp8GMpoZ2HDxwXIFVWEXYVktA1TXWY8o7Cy11pZaoLbLls0w/sh3/aanSRmG9ecUiJOmqpV8xSGctQSDbUtTazbAxzTudVpqPJEyUCFJXMgdRtjyTe7DJZj1ynzYz32u2GdVYqNxOQe6rW1Azoumm+RCW9TOQM7JYnezqJeiOjE1jzB+Ci9qvt6oGm1b0sd7SSEn/KYHU2raI30v9adXjS//yLVUHpx2/NLY09/arLqKxStCAyJ6BMTrqKrQ1taCGP7/6pf/Aj+/+KQZOHsCm9Ztw/rkXY0YWzQcC6r4XBq0RMzOTbAMHjYcZH/7z92Jxtwt/+Xf/tPAdL1M0JemA4Vk8s2hbRQArn0xzePAp3PrAV6m1QmohjMx81VJ8Vrsb8Pqb3oV9+/bhXW97F774lS/i/73/YwooBukBZcvIhW29tpfitBq1TW6c6D/EiBIgaFWak31G5Lboch8KmdEsq/7tDoksEIyyS4FMy5JdLctI+EVbuRgSaRhlySSPIQvAJbXLvmwSqQI6AY9RwJzO8NiMYGFCeV1+EqSy1b4YF0YSz8+kdiV1uehSN61Vs25SAdlTmSBhetMZ+Hl+RzIbpvNk3ZCVKwRXb9cirO7rQTrkw5rFS/hcERNRr5rFvH7VGuQp5q0mM0zUtcePH8XyNWswMTdPLUbGypNnSkVMEzCyu5PMAZR0KfeWlRnVRaZ94YEy60UtDeT1S0p22JhueQ2y6HzOy+zDdC27BrTUV2F1cwdFfRlD3lFU19WonUU/90//jrb6RfjKFz6NTdu34cLtl6mmfaEiAa/TibamsOB3ShECOKPCaqFFxOiJSdz93W9i9fpGXHzTe0+9+NJFQ/bhx5nfWSGyqYp8+fjUIL72359Rm8S8562fRmtdu2Ip0VPyZeq8CNDnllM0IDpN/c43yh65fErmacUp1O+6/3ZcffX5uOKmbWQRMytbZHiS372QImVXcTUykSkqAMoguKS2WIAVk6Vor/BJHlC0iGwzkUrIraZM/MqFDYM0ZGkbXXIiJlu3CoOKsD2VjvkZ2TbW7XRChvPKJT3PlGlYm0dVrfTUeymoJdWwHghiN1NmOxtyVUs1hsdmKStkFkmWFW1EdVUtFlO/Hjp4CEa7Dc2NHbhn524M+uZRYWqWjRmXre1FY2cNYvGwMgx6CUrqKyP13KGDJ2Gzexh8GQaKmCWZqSPpXQJOtASUtpLJpUIC1Q473Pyextoafj8D1K5FHZkyZ9VhlGyaqOQVa5oIZJfZjXpzDaIzKbUp5YVXXI3Lr30124tN8rwibShtykY6Q6z9chHp8NT9J3By/61Yd+FqrD33hlOvvHQh8ERl/aIsgP3XPIszLGq7C/6XKyaJLopoTbVamyAdukvae7HjqcdwweZLqTHjqGJa1/G1VResoh4kgMgQMmIhRbYjE0aTVCuLk2UlWDFfgZlasULgiQaTBS+yXoEfJaiLcDgtKGTpE9moedlulbpKJoeaCd5Ny1fg4ScfR56xeM6y5fAH/QgzfcoOmC21dXBRE21ZvgTxcBAHjx1TEyjD6QJufWo3gSNyYUF76mQ6OMGb4fWt27IC7mobGTevgsFEfSkbLY6NzZDRdPxuuZCF4cdKSZZQ8pqYloUORCZIWj5tqkTCiB6QWc2VSgbnn78aczEvOhbJ+t84v5vfSxBdcN5WvOmGv4DbInvOqKr6HRWefEGHD77x7bhyWx0ufNdnTz3/8uV5wDtdzphuf+MiXy9Wit9HG/+LIumTPwQx/EXuLdbX24Pzr9hOhlvQitJFYiQry+8yyC5dEIkYbT0NhUxNF5G7MEYoywXlMLJJIiFPhqU/VVssmPlaLp7AJRdegvt2PIiMQQ8z087G+jpW5lrMzMXIMGZldHRks7sffQKNVXXoqK5D3mrF1++7C7mUHJynyvOQh6zdVdmB5y1XJ2wrWlVSvbjHy6/chnA0Be98gNdA9qYmFWCJfDh9vgI8CQh1PAJaEpO0ifT8F6Uj21HCqnPaFTPKQqPq6loGmCw81+ETH/oMuptWkwHlDueCbMlEv4v2LCM2V8AXPvYBvPdTb0Jj0yqaSOOp1166vCDw/vdA96sUcat0YkxbKy7oZoNpWOlmxXaiLWW5pJ6pRmatmKiBpP9u4dJEK0n6X0jnAnLp2I4zHUsHai3TYq6oQ4pslionYI0XcOP5l5KtMuiQ7oaJAYRr2/D0oUE4mJYv3LAMJabwBw/2Yy5Bxylz2whgKcJWCnz8bqnDBcOy0GEsSyGlr1LBUSQAg6d7aRdi6ZgCmVYWxPAaRfaLzBDXWyjKcfmQkZ9Klu8roq3LjebWBsog6TQn+5EypfslT+MjXUFuhwc3XvZGmo2LFzrQlXb/3bXnwSdP4tvf+Gdsvmgpbv6T9y6w8hmUZ4D3hwm2Zxc5TTId/xOr8fBjP4etWo/3fehDjHRWPgNbol3cpWg9Sas60U8q/S0AT32ejZdjI8lC6Q5nLeYTXuRNdlx5zvmoI+vI1KYZ/xwidJHdTa347wOHaFbSuHrjRjRV2TAQDOGp44Nq5oX09POQCkhyZ3GZXi/TvvRiDogmcdxSr2r1P9lLygILCxMW0dPXjXSRAcDgEPkqXViySZAsilZGzVomi9TCapdbydvU+Lfshrpq9Qoy8Yx8tUq9cktO6X6RXgKHzYlaWys+9r7PU8PKd8q1s/xOmreC8eN+fOEzn4CzNo8vfe2/Tz3/8uUVBLxnFzY407Kcutwg7tyL14C+AHJzY0k9+SyZRid9/XS0ZARx0fLeEsEoCF1IYXoegt6WYFvU2oNqox3ldALVTXXQZ6ST2oAd0ydhKRpxzeaNMLGW7js2gJPBoJofl0hSU6ktZWULC+mPk+WTTIFM/aL3RAYIAwrzyqKpktxR8pRek+fFXafzcSxZ3k2QlWDULtwM0GhwqrZIJINYvWEF5nxeWG00Vjx/A2WATA5IZ1NkNw+0et1C95UEFj8jXS+aghFf/fh3eY3EpHQKK1j/jnBH6GcjGrzjTe9AW7cFfatX4/VyB8wz+DYNGUGNXLyygLdQhD3UT9E/FD8Hjj6NQ4cP4N/+/T/p8mgqyFQyeUDuzCM/JVWrOX0yCyVH0DL1rulcjHJUho+Ysnmc7o4ODJ0cQEtzveri8VjMiBVS2DHajySduIH6T9K79NzL10vqJ4YU40Vk93r+FOYVhpJtOeRv0W+y46h0/whN5TN5da8JYhbVdNRijLpbu9DaVYWTA0MEtOg8rVo62b2ok3owpKaZCYDlmsUs1dXVqTaTwBPZId1hNq0dX/nUN2mcZAWYYPF336b0S/ivf/0OTh58Ch3NHlx8083oWyULvRfg/mKZXjHeKxF0zymKsxcKCYZXxSc0eQyNDGPHozvwpje8GV7fJL70lc8jkYnjBIGVko7kvAEddKwuakPSEdGzMDNY9FKVzUTQmXDs5BAsuRImsgFMVtJw19QSpA4CQMaExUQYYLYY1PCfAE66TATYsv+JTCqQv4X9TDxWOplGMSejMBVYXBpU1bogt8M/d/1mlDI5LN/YiQcfeYSXIx3pZumNQjaTxuK+xYgmogrwUoQxJdiqyHoyiiPbp9Ez4asf+wbKBRfklvP/W0Vuny8Lu99041+gvkE66Sv4xOc+q5ZiqjT/YsCjFnlWs/3xFHW9p65MZolIx6yBAfa2192CY2NHYG10IDjvw7GnJ/lmcdWiw/gv07Kuksfd3/wK7v7BD9VoRKpQRJ27ColiEj7qrtruRfDLpkX+EAQLurKRFa0j2GQfmIWuEQGd/JQiP7MpGdjXIS6zfnku7Z1NkD1WOjs71BSpVDSOZeuWYefTjys2lAmxVoesAynAIdvyknlPH79cytIcRVFf28hja3Dehitw3fY3kjkl5SrZ979bTtXz66//E/Qua0aSjPz3//DPfGbB1b/Q6ZwR8E6/5RXFjKeuWLSRnPcn3v9BDA8fxH/95DZY7C688f3bcdPV78XlF1+vOoylimQSgJTvfPkzOPrgz6ndLBicGEGFgl1b0hI8SfScuxx7xwYxG04QzbQ5rJtMQTYYl63CZIGQpD8xFwsmQthJdJ1Mj5LbhxaKabS1tZKZK+glgGVHThkmyxP84zODaG1vgdw4prrWgyjBK5M3ZZRH9n2WDctNBqbuDJ8noxh0Vrzh2rdhTe8GNqR54XrJgKJtfz+FvpwZ59kweTHMLNT0yxT58B826ARlsp5r4TfRUZkKTQRT3D9+9G9wxYaV2H7FNnz/7ofIHHZ5B777z4/i6kuuVwtRpAtDqkL+LfG/xq4WOF1VOD7pRdpsRVI0IqmtmoBNDMyhSWuFVUYjmEZNOhs8ThfBQLe5djlFH89CtrDVirrXKkbSGcooaLNYt3kpGppqYTdXYc99x1BrrYesVSjwmwuaNOx0pytWr6LpIWPKIiaLTD5dGLeWPWZkFrLaNZ3sunTJStxyzZuwpm8L24agW5BU/P/3BTopDDrS7Wm8vBRm/ihSrczjkxaSPrPgzAw+8YmPwhJNQNtWj7/7l3+lIWCFCJvJBLSXLAtbzsz3H8FXP/hnGJidhuy7LJpNV9HBKNOoUhnMF1OoWtWLE6OjxBmjnOjVsML1ZgOM1IbZnMxBdCKTLCARS6CmxsMUXkAhXcaOu5+Ay0ydyO/54N+8ne+X2dJZTM4MEewuNdxWqMj9MYw8F7pdk9zOPgeXswp2smOK7HfTpW/E9vUyq1fGVxXaXnHllQk8nrEMaFSoxUJzs/jCpz4FuZX52nM247JrroVVrd761SNfOh+kNlLeafz9n79BGYKQdx4xmoKywYh0gY6SWgx1ZgTN0iFM41CJkd0qaoNHmZwpw3QmoxYF6bqhJuObUEil8Wfv+H94y2vfxrMysNL5PNP7hz72blQMSWbsjJoMK/1w0olsMBmQY0qWKVXihmXtsWz6bSVK/+49NBDMZ6pTXFruFQg6Ka9I4P2ivsXCCgD5GyNfSzQqdv+1G0T6+iqYOLwL3/3cR+H3hZEu5dUsmlQ8AbPc7p7fGbYXMEtwaQ02ZEoxPi93TdQ904krSzTlPrSaXB56Go9H73ySzzjUeT5X+BfxgY++C5likODLkrS1kNt9tra3EohzdNdADZ2v3WRFd8t6vO7Vf0aD9OxhxVdueeUC79RZC/NJ4YWcAtvpyzkj+fqcojI2P+8d2o9vfer/IRpMIZpOsLEJCBqAHHWjw2hEwl7GJHWbxmBGQTqP+ZwmKwpTShnLm1tRmYvydMz45s8fYaomMGW1kSoLYkxOVxkfpn8Zy9VSE/7Ltz6N0ckTaFnUhpMDx9Be14rzNl6G7VteDU1RtlZbmG3zi6CSY/7q1/mHUF6RZ63qXf451QYLf5/+TS7p17ss1aZ8REMx6irZTyWPGiuBlk3AG5MdschRWgPidKh5N9OivQgXma2aGq/WZkE9zca6ghHWgXmYfSm0WehMQ34UVdaXf+ShzlZ9jyyikb/0BJTMS3z3m/4WH3jbZ5BJF9HVvBSf/ot/wyVbbqa+lNnXVIVClwsfP1VemaCT8so9899BqZBGpW19UxOoc7vZ0ECIBqFGY0WXpxrOFit8LWUYG3RYX9Ris1eLnkkNWsdSWB0xwTWRhqlgJoSsKBpkkmcC47v3qrUHL1/kfr8VdMrNThIpfOLdfw9NWba6WhjF+GMrZ4H3rCJkIt0Xda0d2HXosNr6ttVpxZSZrLXCSrGvQ/VUFLbDIeh9BITRrvZksVvdCMtezJkM3C6rWlucjIbU/L27fvwtAvh0Gv5FOT3c94si6Vcr8MPnPvjf/EsWFKmn/yjLWeA9p5SUxluxYQvqG1rgtpowzZRridiR3hdHxWdAraMFDTVNJCKZdJqGIVeG0y6LfHTYsHa1mlEcnvejVvY1iaUQnPMiJPfn/aUieu2Xy5n0f/2xlLPAe07RqskCFF/weDxqk0npTdPry6iv86h9mjNqE8k5FGX9iZ76rrUVsYRsIFTAzMwsvH4/tDQbclvPjM4Ij9uOPff99NTxz5bT5Szwnl2YZlUCpEmo6LTwka1MJjOM1Gsyw0TAWOQ7HC4HjGYZ9E8RgFlUmErlFp+yXZfb5cTy3sWoc9HJZqMw8bVYMqMOf7b8opwF3nOKuEtJtsDnfnAXtt1yPQzlEqxWLfQWLaaDYTXp1GqUPeycarsvq6VM52tFA0FpImDtZgvGJqdhLMuWFFn4M0W86s1/tnD4s+WZchZ4zy6UVjJZQKBXgh7X/9lfwbiyAV6m3hFvTN0A2uUmoIppeOcnkcrmMDefwLHRIcTiccTjCZicLhQIwKFUELPVRtz8qY/DUNt26gvOltPlLPCeV2SwbWHAzeNqRnNDO9rbbNiwdTl2Dkzi4dEABgs66HsaUerUYcaUg3trK8ZtUTw+OYVj/ggGA1kcm5efMdxxzw+pE5nFX3n99L/TchZ4zyviKNUkKWRpJlKVHEp2I0ZC80ho8nA0OHFoeAR5kx7Ny7oxHPCjbCawHKxKhw3xdIKVmkBnSy3i4SymZoewb/+O34tTFbD/oQL+LPBetGiQiMUwOnoC/mQcE+EQnB4HSoWkup1BMpLG7PAUHHojtZ2eNVlGQ0sjRmcn0djkQXtLA9IpAjefwP/8/D9OHfN/t/whd82cBd6ziyIH+UeWGVYwPn4I+VQJhUQemkwBJk0Ji3paIROLZWFNI8FV1+jB/HHZ+LEAT50Wk7NJeKMF+KYCWNvZjnhAplr5MDF16NTxn/nxf7r8rwLvNPX/8uMPpihyKPFE+UtJgw0bt+Nv//7r2LRhE7pbW+CyV6OQLcJhsamdnwhJuBtMODo4DKe5E2ZtHqvXtGNqJgizzgWn3gLftBeZXAnf+9EXeHxZVinfcRZ6/6vAO039v/z4wyoyV47npH6Y0Nq8FuWSBaVKERabFnpTCpsvWIHHdu3k6xbYzXo1D89HM6HugF0vW2qYUTDm1H1yGx21SMZjCFMLplNR9Q2y2eL/9XI21b5MqWg1WNLVA12uAG0pj7r6NiQyUdjtLsxPalBM0+FaDPDJ/dzI3lpTGbZaI7qXtqqO5Z7uLrJkQe2XIvv+ya4AAr3/6+Us8F6myL1W12+5DFXNLtTWOpGiqWisdqK+zoZYIgijrDqrciMSkB0B8nBZq+DW6HH/nTvJciVoklSMqQL+498ep+no4RGlys9W+9kaeJkiY/mNbX1wVHXAXV2LUlEWh2vQUF8Ho84IuRdadb1N3Z8tk6kgS9ertWhweHgQZVsS2eIcNvZeqrL32fKLchZ4L1PEBsg9Iv72s9/Dn73nY3BW16CWRmPt5u244/59SMtSQwLxmquvg042eyRSPXVWAq0a3/+fp+ALF3D4yYM4+PhOdbDnT5D6v1nOAu9lygJRyX4rWrR1r8ElF92AJW3n4E2vey+BZIDD0AYrjUhnWys1ngYZIusfv/oj6A0mddunf/nmD1Hd3YIKzYZW7eIu5ayr/aNY3vi7LzQEapImiybPfwyqp0/2qsumw5ie6cfixZvx0EPfxvd/8K945zu/gC1bL6Q+lCkHGtU7ozvlKSTlLmylIxD8vxv3Z4H32yhSg7KHXUl2DZDfZbI7gcqq/cPrLvrDKGeB90dWTjfnHzrgzwLvbPm9FE0+J8tbFsqLRYnm1FarUl48khY2qTldBM/y9x965J0tv59y1tWeLb+X8hzg/XLWFbJ6NmGdZa+z5bdVfiXGE2CelYRny2+j/ErAO6vZzpbfVnkGeKdBJZ2b0ielDIXsjHN6dxyWl2K7s4A8W36VctZcnC2/l6L9baTPF/r4WQY8W16qnGW8s+X3UhTwnk1Oz2z+9wLlF8/LiLd0GEsnsei+F9Z+Z1nvbHmxcpbxzpbfS1HA+1W75oTJXo7NzrLd2fJS5SzjnS2/l3IWeC9ZyvxPbjdVUXdkVGqW/yxs61NQ73imvLjUPVteoNBJ0Cicejx7FsovlzNNnWeShl8xpahFuaxDPjuHT7/vJkxN7IGGgJNbEpRl4e0pAFaehbhn/362vHjRFAqn7uDL8lKAefZrC072hcsfDehYhN00SOFzH3oX2uuXoH88jctu2IDzLny1er3MetAqRtTwX7luLeH4x3P9v8vyTKr9ZcDI389+/F8scsedUCCEeKYGl77uPfi7r30O3/q3+/DfX/8yKyhM5C1sd3HvnT9CaPoEdJW0umfF2fLy5azGe4kiyfTLH/sibnrV2+CqdRNjSXz71q/j8N4x3HTVDRjs34ViMYyxI3vx3c98Ckcevg8VWQF0trxs+ZWB91Lk98pnxoX71lbKRZRKBQwdGYfZ5sbay5bBYJTrsykN95X//Fdoih7ceOHr8IF3/hX8U3401nlwaNeD8A3v5TtEB+b5c2Fb27Pl+eUZjfdSoHn2awu/vnB1vtKBJ0BRsSheS5vDn9z0Bnznez+C1kAPpkKUQGJqlcWJQwcP42v/8AUYzTq49CW0VNuht7vgy2mwYsN6XHX1dTyIjseU+zRKvbyy6+a3XVR1vhBg5LnTjzMpr3TQSZFNd4Tz5KZmTz16F1qaPNCZpIrydLfyKFP3lfierAJmSVOE0WSF1uTCnTt2I57Xob6hHcMnj+Nnt/4QhXxeHess6J5fXjTVnp5t/H9pxrHcNFlfIah0SUwcPoTXXnc1vv0fX8bh3Y9AS5AJgHRluc17Ep//zKdRyZfQ1NqL//z2nYgXjfBHopiZGEIqksCxQ8f4ns+zIkUpni2/XF4UeL8q470yyy+CqswAk2mwH/nIX+BDb30dzJo87vr57ZgZ7scP/+u7eN87302W09HIlpHPFKDXmaFjKr30yktx94570djahngiAQ21oZ7VajHZ8LrXv16xZPkXC/meVeS5U88/5+UXeu8fX/mNGO+VDU65roXzLpXFDGSx+4mHUGvy4NrztmJy3odguoSwP45cMoNciqBCDjqDDnW1jUhEY8ik43jrW27C5z/313DJrQicbqSyBQVOuat3IDgFre7FdhNY+H75V7a4eKY8548/3vJ/mPF4XadiSkYj9u58CA/dfjvCE/3IlOdx68/2YmQsCpOtAZlMFG6rFl/+9N/xM/KhHBw2A1pqa+Ch67UbnfC43HyetkNXRjKVxdz0FJJhP+tvYcjt+WXhVi4Ld0+T4Tj5j8z7THX/cXfLvCzj/dEWuTTVyPSyhRz2PfYoBo8fxy1Xb0c4koa7thavufEWOD1NqKnroEcwoamuG5/5xN/yMwak0kkMjo2jkCvAbjGjSCOh1erVPc28vjn0dLciODeFh+6680WDV7ak1VdSOLbrfqboGN1NChWypap1ZUr+eMuLAu+Pvsj4tBroL+G+O+5CaNaH3qU9mJ8axqF9M2hssaCruxY3v/kqVIwaRAg0b2IWy5etxre//V8oUu+ZPNVo6+6A2aiFy+VSd/bJZQkc6sNMKgoD8bbl3O0vSF6yT54A77E7bsXYjrvw7U/8JR7+2feg051iyBfG6h9NUWsunl2enWKf/9qpX/7gyqntDhVVSCvzF/W7FGHuErKFDLxBH2LUav5IGEePn0CpYkC+HMGa9VciUdRgfWc9JqIJwK6FIV/At//z83j7m24hmHKw0EgM7d+FB5/8Mf7tn79AsJlg4ncsae+GxWJDNhPHyZNHoNdrUWXxwF7KIBkvweapQUW7kEbVP+rB5FrKo5DyY9/9tyNXyEOXK6P/yDS++e8/gYY6r1zRPev9px5/ROWPhPGeHRFySWwlxWiEIR1lPl/GzHQCyZge09MZHDvmRzCsxZ33Hca3vrsTI6NebFy/BuF0CBPTARSzBgaZDPfroC2ZMDY2DU99HRKJFPzjTpTStWQ06jJtDNliDOlcGlNTM3BY7Kh2OuBwOFDWatHc2akyppydPEr8Rx6i47SlND7+ptfATYBGvCGkNA7MJgpYvlZ2mac5YbCI0lGGWB1gYVTlj6U8A7wXYrhnlz9ctpOycBmKFPhPjkBj26lGk/kjsVhaNV6xXEY0nkY4lsFsIIbxWS98AQr8ShAz44eRKusJJgt1lp4pTwez1qCy8fDIBI3GJJmphOWr9ThnSxcBVYJe2wD/fJxmIkUXW0EtU28xl2XadcJod2HCFyBUBD2nu1R4NpUcsnE//vGdr0ar04JA0oCAqQ8/3NEPT1sfVq3rpUHRUEPmEAjH4QvGkOOx6ZXl6v5oiqZYfMFOpueB8Ll/LnzkpYD6+yqhYBLJZJapNQ+9QQ+nw8lGL7Eh02QmYGhkDr5ICtFQHKlsBJ2tvYhP/Qx9dhv2jc0hGphRncWy23tA7rTd2IK7djzBY5mxqKMdg0Nj6GxvgtFYhtthht3hweGDJ7B+3TmQO0vV1LrgtLgQSvixfNvleNWrboCO9UT+gq6SR2D8JD7//j+HuVJA/ZLNmMt7oK/uwXkbV6NoMGDZ8g6kwtMoaU3qHrilgpap3AqjpYzGKhfP7dSFvsLL8xjv9OO5ZSFa/zDKqcg/dUoyM1g9x9+LlHr+cAKFCt1lnjqNYCFZIM/8Vikb+TAgm9MgGs7B70ugvaMXk1MTaDZp4W5eA521DTqjETaaBZRKKPKAU+NT6FvSRddKZgpE4LBZ1Z0dtepYBgR9aXS0dsBEbZenLizwcyV+7oGHd7EejadOLUvAVHD7rQ/i4+//NFKhHOpWvgq5qjVYuvUarFixEnX19WhtbaajTiKRKVMzFhAKpxgcGv7MwjcX5zlHVUe3FPVj4ddXZHkGeM/uMH5+N8rp5557tc9/3/9GkVNma57ScKMj0+o8ktki/MEcNASbpKZsoUA9pUMqV8TIxAxODo9jeHSCgMrDKHqpkMTI+Dhio7ehqDFD27gK6y+4EikCNpc3IZFmKrU6EE1VYKJ5WLv+CrQtW4clSxrhctDR0lkUijnM+INoaW+Bw25AtctDwGRw4NhhbN60HnUOA3T6ElO0Bt//8cNo7rsEb/zIN7D8Ve/HigtfA1hqEAwl0dPXy99tCEZTCEQzCMSKyPC8swRdjLovmigildLA548oUnhq7wnVz6y2G3mFluel2ueznZSFRn6h1174/b+7ks8X2eAFWKxa1TDDQyH0LW/EzEycjEfWIeDS2Szm5wNobGxkoyX4XBHzvhDZSsS/G0atDhqTHsOHH4ElMogxbQ+WrTgHLqcT73/HNVje1QKbyUAzMoXRwXmULSXUtmyExgK0GqPwE2x2ZxUiibRi0c2bVqCcz5LptPCFZjE2FUBHrZVYotu11mLNltegd8VG0LsiQX2pJSOXkUEuU8LiJYsYSuK6KzQ9J+Bx2ylH82iur4LTakY4UYY3EKV2TGHFsipotFaMjUdw6YWdMOuoXWFdqJhXWNF94hOf/NSp31V5YSAtYPP3CTwZ85SSSCQRZ4OPTfpx7OQMdAYH01GZ4NIhzfRULBUpzvVkKSfyRQ0iZBCDyQq3qwp6HfWSka9RjOW0Bey789twtF4NX5zNV2tGgSnu/Au3wEFwXnjBuQRpBVvXnI+aKh2sGoLBZUY5ZcDJgUnUNrSgwNTq9QXR2tKktFeB4BkaGUJzYxfyqQwyZM1SxUxQb0FjQxPSqfgzd/LWUrf1LOpUDrZI6xtPFVQXTToWpna0wGmnMyYktUYL0uk8WpobUE39ODKZJAuT98nadTVyo9wXX4D/h1yeSbV/6OX0DgdOl40RPwXvbBGzM2lE2IiFipEsJzsbGFXji6PNFcrUb36+vw4ZAirJBi2RDQt8MZNnuk2UsPW1n0FtXyOc9RT42VrMzTAVU6u1dnfiqd1P4Hs/uR2OpmXYs/84KtkYqg1lrFnnwuvfeCU2nXMOLjj/GnzwLz9G41IgSxmwc+demotGVNsLMNjN0NnMCM4N4a67f4xsScfvtjNlFsnCQbS31CuWTCYIRII0HA4j6J9DnceKJgKsXMqgwGvOlyqw0WQUcglebwYHjw0hlk0hGCGTZ6VOFurnlTbl/nnm4vdenkn88gvdpdRnRcYyc4pddu48jnBMS22URjKVJws0wzufQkVu7ySGgKkvTV2Wy1WUGE/Ec+qRihaZrrR8rYR4soBEwQSDJgytToP5mSy8qRAW9a4iK3rw5JNPYtVqmg1zA8oOPZauuBBNHaswUXTAWb0dxWAchvggRf9xZLJxvOENH8DRMepLulmTLISqmJh2s2QwD1OlDoPD/fD6x5Gnk7U63Fi1cgNyiRxi6TL88SzCgRRZMIvpuRDdrAVFMvZ8WPoaeY1ZgjKWZzLW8fc0autbUcpUEIsZ8MRABfcdjOPRo2GMzJN9wwXECxkyZVnVm9SgjAX/IZZnUu1Lg+5/MdU+53B0o/xqkdCzswHquDBdHxsilFLi2+F2we5wIBCKw2Z3MSVlkWXKyhaEATRMz+JmtUx5GYKADUpPITc9KTIFC5A1hhIFfRnDU1GYnFrY+V126rLxsRFs2bwFjz7wEC667AY0dKxlenaQkcJ4amAPEmShw4cHsXbxchqJh6jW8rj+qjfBomGqjE8iV4qgbLCiefE2XHD5m3Hu9ktw4HA/3FVNyrXmMnnqTw+0+orqKJYOx9l5vzImBlpmh90CE93zJME0PDYDm9kDCzWpmbozQWYX2ZGnzg0ygCp5XiufM+pM0FR0sJjljuHCJwtOWvMHuu5N98lPfupTAh5xhi8MrNOPFz793zrwThUBnEajRTiexoGDR5CkXorF6faYNuOJLGLJNDYRHCW+MRovUdNZkc/lqfEozdkYGTauyWTEzPQkPA6mLm2RbjevFuPoDGR3Mp1G48R99+/na1YeIw63WUfWLKO9vQM2ixkzE8cx6/ejpDNjbPg4Rsf6YTPqsPtgPzIaA+LpBIw0CumgD6VSAOlCClp7CyrJOEbnoth4wQ04QSedZZCIFgXBIV0+sViSAJxHG92wkexWZDCcHByGx+OBmcjL0kikGCz1bV1oaq7D008/TT3YJEKXrjdBYGlQRckRjWfQ1VaLGqbndCZOwFoRChVgNGkJUqZh/lem/dX+jtroNylaAdzvp1vkhYqcx+nUoKH+SSMYlJvU1RB0Bf60IkVAFamXFvUsQSKVpjaKw8wK11GbyW11pFcPNBFag4GGI4W6WifTaRGHjw5jZHSO4n8Wc74Yjp4YxcSsn3ovgloXDQnZcmR2BoFInGxJdzo/j+6exRgfGUSTm01YimPlpnXYtXc/li7uQS6dwizfe2w6gghT39DRvRg89AhWLaZeJANaTSbsfOwJaItkKGFgsmQinaQ2Cy1cWzInSoKS0oAUf2c4IMFg0umN/H66bgK7nAzAQlZc2tuLWa9MsdKjwHRrN1dg12bRWkVWHJ+g1PDDYKAOpNTI6zV46uC46ko6MjCLVF7VyB9ceY7G+30VhXuFfQHdwgy1iel5zAQSbDA99Exb/kAEc/4gGuggZ2en0dPTDhMdagtFelODm8w2h2hUgJgi4IDAfAAP3rsDmWQWReqwc9asxprlS9HX3QWH2YKmejf1GJ1qjQO51DwivgkYyIrjIwOor6unU+YJGZpQW9OBB++6G3OzXvz41tuhtVpQU1dNmFSQDMdgcTK96gxwNq3GG9/4Lowe3QmrIYuOBgN0mSnUmqJwa8bgKI2i0Z5DndNMtmVsEER+n09dtvbU7UdLZNsK28FIEOXTOTrcFLJk/LamRnhnQtDxcykypVmvh6e6jvJBQ2YvqtuXGviQ7hwxV8WyGQeOJJkl9EhkpF6lSN2KVv7DKC+r8V4Oj78NwKpDqA5hLfVaEsdPjsJir2UDiS4rIcHaS6aLTHVzJDUT3EydDU31ZIeFyJFJAHarnQCW+XB0t0wvsn6isZ7vId1UuW2oqjLC42aDufSo9ujhdOrJnhTiTM3nbN1E/VUN38w0RoYH0LesD0aLAz6aEz1PrrbWjS3nbmUaC2NRRysefvhhfn8TQcJm5PGLBEwwyWMRGc1NbWhroXTR8HWtgyk1TH1mgN3ugcvdRpORhdNTj0ohh2IhDU8N2TxZwtjYOOprqphuXdSkSVR53DQVPh6vgWAp8LMODI/0Y+PGTayjlHK3yUwO9Q0NvE4ngVeBXs/0zyzhdjr4fVYGLMGv1bNutPwpkJM6llVvv//yDOP9Xsqp8FvYf6SMUDRJNkuzcQqUM2Y1bJTLa6iBmDbzBEpSiyceOYBzNq6nbknR1QZUXerJBNIJq9MwHRvLfF+IjyjMTElNLW40NVbRhJRgMGZgNefhtJKtmKYPHhvBxq3nKjcsY7EuTx1aO7sx75+jdtRhejaIqbmgukHyz277ORs1jv7BQbS0txEsMUTiMdjdHrrVChramtHYtQTLzrkM08EWuNp60bqiFyb3StibL4Kxdi28cS089Q1kJaZWplO/L6RSbYEBMDk8hJbGRoJRnLkGEepYSa333veo6haKk/mq6lrVOR89OQ6DyUnp4UZdtQMOm4nXX6ampSbmubscBpoqiknWWyqtwfhMmrUjTf2/A7ozkW6/X+CpUlRxGIikMToRhJ4VOjQxTygamHUpvPkzRg2Uzpaoi9JMsW1skCJsVhuMbDSdlvqryIYsZghG5thyGvlsgqDTwe0yqIdOnyMoaSzITsl0nt+VJYBmMTQ0RxdoQqmggUlPgxFOE7gWss8cf9rpjmUkIs4UH0J7ZxcWLepEdV0tmUVP4GYIVDePbaaOrCdDeeALJvHDnz+KmKYPGW0rGW8RFi/v4mUkFDCzuSTTY4nA0BA4PDeym1GmysfDcFjNiIfDKhiLZO65QJS/22E0VuPk8RmmYgNGRmYwNDzO705RYjTScLShxm3h9fK4dLMiUXq6WD/Sl8Jr1VHrymhOkIw660uxln/3zS2gO93Z/1LlDwB4wMysD5MU6Qa9g84wozpNjxwdYuUxdRbKSrdIB2s4FMDNN59Lh5hjSq3A5WQ6lnHXUxWdjFG486fdbmGll+Gh+Ja7Z2uZxnW81HSqgAd37EFRX4PeZWuwdtUSBAJz6FvShJXL2nHZFdfAZnfCHwzwczZYbE6kcyU1A2VkdFQ5TRl2O/e885i6q9Dc3IR6gs7AnM9Mh3O3bMMVV9+Mup4W6sNGuksnU30ZtU4PRvuH0FzXTFfsgM3kIPvKbUUZQDYDfN4JNR/QabcpUBtMZj4IqHIKK1cuxej4IHbteRzHjh2D3WLBTddfhY5Wj2JvmZAgbpcYwxgdtJXnbaDJktQqk03TZNMEgTc9G1hIMC9PRr9xmZmZOfXbi5eXBd5LseZvqu8KZKgiXV+YWqqYLjDdGekCdehbtIaVHcbdj+9TY6/BcILgjBBYKZw8Ngfp+ioVUwRkgoD0wh+LIpbNIke9NjA8TbBm0NVVTeGdwuRcHDsOTuKr33oQn/zid1A0ValdnhKpLDOPARHqtiIZTyb8Gu1FGocWApRAMurYgDQ6hRC+8fUfIkM36SAoDWYt1m3YBA3Z1khw1LbUYPX6DWTiPnznJz9GyV6H+sZVsFSTDW1GXl8FXZ12NLfWYy4YpG5L8rxoeBhUhYKNKTRE5mqAp84JmdJcrORQW+0iMxpRX99O0Otx/bXb8O4330x3baFG1SJDh53IJ3BiYACxdETpuKnRYTR4aEryKQSDYX5HjoZkiuefQAvTscvhVpmlJB1/YqfPIB3+OkUwsfPJ3af+evFyRh3IL/bSbwo86WcaZZTG47ReWqNiMY3RDD1ZSqLfUDFhfDKI8Qkv01AQH37/m5lyInAwRYkGi8dlfxIzRqaCZMwAU+csyhUjDh08RKBkMeeNYmYughBTqL7MtMOHzeZAX+8iNk5A9X1duG0DgUy3x0vREohGgwUWpvE9e3YTeEZ4Z4eRpWFpb/dgemqK6TON5ctXYN47p9bZnrt5O773g3/Ctu2XYNZrQ3ffEuTpjs3WWjzwwA62bwJ2G1kXRjQ0NvD7LaiucVO7xrBkUT3SSS8JK89AKJOhNKiinnziid3Ua3TyQS8G+o/hokvOR5TB1djcyhYzIZbIYW4qjKeeOAgtU72OulZj0GJ2PoVpr5/xZGbW0CMcL2A+EENTcxXMFhNSlAdWG99PNlzYak6g+NtPeieOH2MdLXtJfDxnksCLvfGl8PWbgE/GD5LpLPysHCO1lUwfd7qrGPVMIYUitBTZBiuzlr5IZ1bE0t4qNNTZ+br0c+lhtYgGMhOEbFY2gNPuQjg4j5XLl0BLJFU0Rja8ntHuRIH6yuulWeB3bN68hjopjmVLF8MsN9OmuZA+fhnHla4Mm9PFNF2HibFJgiJFB6rD4SNP0p3q8OTOHbjm6stRU1ONRDxOcd+AQ0cex/2P7OJ7u5Eq5OlOTcjH8rCQvRo8BbrwNgIN/M4IahurMUMD4J9LoqOtkanTjcGBSVgdVTxXLXK5AoFZSzY1092PkGVr0H9iDNVV9Th2YoCOuBbe+SgeuPdRzE+HMT1N5hsehdPViOPHZhnI/Vi2fDXyzBzeQAYFmrRKhYpZb4KVOnJ+PoKaatl8SMJ+4V9pid9KIZaL2QL2738Ka9ev5ROysSWV5yl2Pf1TMPN7BZ4EXJYN4gtGCQzpj9KwIqcZ+UZWWBlmO1kqR8OhLcM3PweZTOQn04ghkOfKlSwdbQkmHU1FLos8G3ZxVw1q3XoCSMPUrUdTUx0oo1AoRjE2MaOGy2KRkDIKerKEnUwgdJfPV1Q/GrmDIJEp8llkmI6HBg/BxcbPZGYxNj4AC4H+ox/9EKtW9SIWDeMb//41xGJZvOWdH8BrXvenBOgs038SVS4PnLYKzUcaRqsbeluZoOL5Rww4PpQiCAxk1jJ2PLIHi5asgJbnm8nSsLidZCcLvz+G7sW9aGho4qOB552hRNAjKh1z/Ll25Ro8+RiDwUpzxMwwMTVHg6HFpnV9cDpcDOgyEokyM4QWSTIkLw2hUIQOv45ML5NjC9SDhgXICd3/Bs34TOExfvL9H6mhyJWrVxKH4qIZ0JRLXq8XTqdT4eWMgPdSuHo2gn+dIrqpkC8iGEhQZ1WYOpP8WUCKjZ5IlHDfQ48jMC8TA/ZhYGCEqXQCy1YuQ9g/g/k5H2bHZ+GbnEY2EUUuFRP7AL0mw0rOqY7jzvY2Ai4FvYXHTpfIYIeZ8EDmyapRCJnIWUfXK10xkoalomTstESG0OvLyKbymCDYjPo8ygRmJBTkZ2Nwuz1wOKTfsIihqWME8VamxxO44bWvRigqs4fteOLp4zQRGdjd9Tg+GkNDUyOBI10kOqZ2RbNskgrsTgd/I0B4LA1ZyWIR46GDx2NTxsNNXed2WnD06CEajWXK8IhTlWE4GwE6NtJPICWVscokwjhn00ayjGQEplSDCTaHFZ0ddXT3VhohB+uXCBSgse2MhgqZkL+f6kN9oSJNLGlZ/RRknWrqhZY/VeTj1Or8Ypw4dAhLVzBgmhv5Vi0OHNyL5qYWNX2/wIA2GvUKN78R8KScRvCvU3R6HV2kFQcPnqBZYGVpTQRcQvXil5l2NDqjAsnMrBfV1dVkAzf1SrtKz5I6TcYcpicGMe87gcnJo7j7nh9hbOwkmSWn1kQkEtNorO/Gv37tXqw/ZzWFdlRtLVGkGO9buZyp2QKHVdIN3Qq/u0jQCfNpyw7kM7I3ShGHj9/LaD1MhtLC5x+m9iLvEpiybZlsfWGyueCu6lETNKVPcHo2iU6y6eGTo1i/qpOsrUFnVx90NBkGtpDHZWf6pJ4l0CXFyySHJNOTzc7ro3b10AgIo5toXFAmJEUG8HsWdXURKHrEGJzReILsYafubFaTUotlI9NzPTZtWIWG+lYyDCWKZAW+X6+vsNEJdn5/icEtfZ4aAk1A5KBxkXDTqs7lXwbeaVI5/fP0Pwvl2S0uT8vY9w++810c2L0bF191BXwBmsM771Pjzx5PNULBCDNBFHfceQ/Wrl31+wWe9DsNDo5Q44V5YnFmS2EBPdOALHUusfIq1CyTuPCiC5FKJNHa0qpSczyZZiVG4Jseo6aL4LEde9Da2obW9nqyVZpCfQ4TEyNYupjukxV6/U3n0Sk2qrq00LTsOXwQLW3tsBo1qPbYpX2Zysgi+Zz6/nQuwW8P43/u+BBMjpMw29IEc5ymZLVK026ykbjbAkEcCgGvff07cdW11zCS7GSpFhgcBqXbmqnh6usIImORjHWYAHBTVoRhoNutqa0juAxkPDpli1NNVNXqyqiq0sNHLRqLFhCPxcha5OMiga4psZ6i/L4Q2jqaSC5ZRGJB1NU38Xy62Lh1WNLbQs1qhYvHkuVxDqdVzVYRutJpCSxpJ/6QqWAyAUM6pWuqTadAJKwm1LVgPOT3BdBpkEgmlUZcgOApnPAP1ew8trwvnojBwKA8sHcftm67AD5fBAFfFGvWrGbqd9A0eUgeHqxZu1Id40WBJ78+688XLM99/8u8+QWLBrU1VQRMGyuhAD9PNhJP8Uj/2asAAP/0SURBVGkz0kRYOZ+mGK/jsamNfHNY3NPNSohh+OQR1JC6q5w2PPDw3fj8v9+M7pVFdK7I8mcZTZ1GLF9TC5N7Sm0r4bRvIKGVyVxxJMiUNbXVeJqW38RUs6S3hwCqqFQv1Z6IE/IlHRu8iP7BHagiyGRbijJTYSZrgHdijiakyPMrwl3TissvvgHLV6xFNFNEKqtDko1kk5kysQg6O1uRI1BC8yMqbRbzZEiTmwCsVgLfYTVSlxkIPJoRSg6zRYb88qgms+fI+k6mWL1OrxgwGgkjGI4zbbYjFgwqR52hEUkzCI0mB1NvmtKigQDREcwU9dS/DrtZZVHZTFK6dSRdyoRRjVajZjXLzJjJ6RmC3aH6OaUNZSpZiQGl1RHwDEiRQjqaNGF4b8DHY9qfaWtZeCQ8KYHxyF134+c/uRWXXnU1z6uEzVs2Ye3qFTSLDrIuaVbKsyAin/s9lVPxw5qZnZvlybPizWYCxaDWR2RTNBtMXx42UCQaQCpNJ/fgvdj71JNwsyGysSjuf+i/8ZVvvBE6RxJ6B8U705dWTwao6gOYqjKYRcrwJPYOfpKvJQi6nOrNl6EpDV3z4zt24GT/ICtwoUako1rH9D41NY177r0NukojpoY8MGlXoa/nYly6/U/Q0b6YrJfBBRdcyUtwYOmylZibn+F1WDEyOoWmVjt0pRi2rK4md/pRioYwf2gWiSE/rHTSuogXumgQ0yPDTOkZvidLt1xiqqXgJ9iKBRoreiWbXfRmkb9nVPC4nDWw8k2+eR/G6GKTcZqNIp29kVrQUkRrsxMWgzjYnKorj4e/M0VLEbDJLRJk40mZTp/PM7NQWojTnp31w0zdFQ7HeOwwry1FV3qEOlXOpYRbf3SHYuZ//qdvkiRqeRyi8VQRAIOPv3n/X2CA2q7O6cGlV16JTZs38VX5LukzlHCWz8hDZsoszJZ5Zj6elBdirTMmMr5PdENJaZIcvydHR8rUxYYUFbVAyacPJqCTRCujCjKbOEatEidbFOnA8kwxSUZkEi3tjWTAICLBNNmiCC01mESKoSL9XpN4919fibRROpSp22SuHSslT0YrleP8ugLPxYj6Ghn/DGLO9xQqeYp2Zwe1jwUDxw/yWBVMz8dp/TcSdTKL2UDdnWdacKFn0Sq0t27AseMjbFwHtm64EFMTh1Q6HBicxYWXb0dLcydq69rwKIMBRjfCTIUWfRY2nuSeJx6DNZ/C8ZN7yEYRpqIAprwzdOVTSARmkQwn0L2oBQ4yQrFoUKvIkmmZHpWnS9czMHTIknnEDNmtC5MlRBOH+Ll4osAA6CTw8tBQLsTCETTUuHk+1ahmFvD5AqgwgGe8YTUzW92Tg+ekhhf5l0FjoAZmWxXI/tTYB3bRuKxZgr/884/jxOF+JChfZicC+J8f3oo3vfkNuPdnO7Bx+SbUt7p4TjR+mTgNlwEFuvDPfuT9cNn02HLZVXjtO95Fhma2YHBLW4uRUsBQrfbsxyngqd9YfjPgCYzo0wiwg4f24xtf+QjCUR+Wr1q9gDN5/ZRmWHhIs/MlMp4MmQX8SbUeIUHgxSIVZLNZrN2wmBVOQR2bp5NL8v0EH//taGnBRa8yw+zK0g3mGMFR5V5F9EuqELeq0UtUQ3WcykhBAfNsjCDK8iiaGRcOGoEZNLXV0ZE+wsZiKu9erFJMnik+kwlj78HHWENRMqiRf2cYIH6md5oJapXuxV14YtcutHcsxsM7dqKloQehaT9cTOk1Dg1SZLVHH32QjZvBtHcMdS01NEDj0DDlhX1Bgq4TkXAG8QxFv8FI/RYiu+WpzxywkmFkKEyGvGSYxkadVuHFBKiDE4m02iBIskB9g4f1rVXpfc2qPjVymKex0OktMDC4TBY7Wa1AI8ZjsB70BJ6Ox5FZNTJ3L5ZMCGFhz949uO++e3H0yBFUV/GYBOcTOx7H7Mw0nnpqL9tnnlqyBQf2HEJjUxMaamtw7+134ZE7foBUrowPfebL6OhatNCyZwiYl50I+hIvqbKA7F98mY7aY8OGLYiFbPjsp76Oqy57Nd7+9rdgemqYr/KimT5K1EhqIPnUx9paWyjAjdQCjMJyke9ZuFuOGockZApFgjLGSk2amWISWLmFLrCG7KCLkc34OoV2QY1L5gkcC98v61GjrOAidZGfri9DgjVAbwpAa97PIz6MVetNrESyw9wMbHorpkamCcBbWSFxcRrYu2s/Ir4sRge9akHOrHcEwegUjxtHlkyRpBZcsWILTpwcoCzwI5s4ifUrazE5fBR3/ui7ZCnAF56mq9UhyPQ6MzfBhg7RXMzyfLJ4/PH7kE/HkYkmcfL4CWq3RtQoo8P6IYJMdKJpAspIlhONlM/RTJDZqqtqCCzJEgwkTYE6TUctaFYA0xr5GabrbF5DltWo/V3kli82q4nXkGTA8T10sLl8EnNzc2rihc5kw8SMF7t271FrQgbHhrDz6d00cEnYbQ6MDIwiEompSax1nhYMn5jFZz/+ZSQjCcxQH376S/9E/Wxi0yraWWjQMyjPWVf7Ymg9balfqJz+jESJOEhl/5kuygUtjUAWP7/tDkSDAezZvRPTvlnccstNeMc730HBbGHFLUzTeXrPERw+OMEodVPHONWRRAyPjU0RUAnV6PPTWTJNBjfc0g5n9QSZK4tc2gWTlUDVsbHoSouSSt2tFNhljE8cViCW6e9y6wBZ6kgzx2MnSL7UNzk7jhwIwzviIKg1bIhhRFMFptiVTJ+NFNLTWNRTz5+HaEZMqoNbgkBLHWmgIdBhCVPbap73frKeOO1+FFMOXLztFpzYdRT3Pf4gPA1OsngU1fYqBpoOsVQKzQ1NiIeiaGhqxbnnbEFH7zoM+3Lo6u2mEHchQ10lkqKKzCddEA7VyctkaTDhKEFgpgOWDtlAcI71G8Xirl71c/Xq1WRlWY9hoPOlbGBg2x1mNlBereMosy5ksgTRB6NBOt91av1HV0st/vxdb0RzkwtdXa04dugw2bsdo6PDqHK4YaSxSCQzaG5tU32Ei/p6YLExq+19Cn/2l+9iG7JeZZ3yaey8MISeV162O0XKizz9rCICkogXkc43Hzq4Cz/52R1MNY/ixPHjOH7iBGpq6tDa2I5UMozPfvZj+K9v/gcaWpdBRzbyjh/D+NgAaurqYLbaCZIcwmS2dCaHOS9F72yIleDCtTcYUN8c5lnrlQnp69lC3VZDYIVgJsCkO2b1im3UUXSdOS8WtW0jy0wywjOsbAZluYrsGEFZI1OoDKxMAwOAuq7gwZEj/di4ejOd8yI6yBTdtAaB+F0I+obpqGfYXmm0ttUSYF4EA/PoW9akNNPksJ/HHMQtr7kOwWk7Hrr/TlTVVFM3rlG6LJ3KUr/O0yww/ZG5snStZrpel6UBU9MT/CzIWA28zqBsJsC0auH16MiUVHskaqsxy2urYJbpWc7ZYpKxVhoPGodwOESm7GAQJeB0eFDlpulKZ5ltwvyMlWZNgi1PZ5pBIcPgIyuWmHHGZoJI8e+GGg9fS1PahJHg49iRw4hHI3xOFkwlmCH0dPc6XncrW7iEV99wFfRk1anpOVx+1WVwihuWZaeCNsHIy+LkF+W3BDyx4SVWagp33H4bWWMp/uWfv64idmxsGPF4BJlsgkxhpIuK4rU3vhX5LImZFRuYOY5/+YdPYXYyjcWLz4WjmhHNlCAD97LXnNligM3kRlN7kJrPAqM5iyIrU68ja2UNFLadPP4McoUs02yFemSGZ6ODxSLz3rpoQryqxzyZJhvWmpGJ65l8XAo00mmdK82SPf3M413QlKx8XwiR5BSiuT2wWxxwO52IhqgvqR0l1TU21ZEtMgT2GK/XxxjIoKQd5veZsbj1Yn5nFcanh3HwwD70nzgOK59vaKyjc59WrlC0os1uQyjqVQ1XVd9AndmOmqYaVNWZ1FCfzJapq7bjox/5BK64mHXCvC2GRjrR8/kcM8rCMFSekiAaCcJkpjemC7VYrcwaJb5P+vGk3ShX+Ehli6wfWYc8rbpwdEarAnCRoLMRXF/9py/ze4uUPE0MAhdZOs3jyK4MDGAG//TUHL/DzMwzB69vHu969+vh9Fh/gbNfAXCny28FeKIDxcmU6TYfoyj96w99jpWjI12PkumqSP1+NfY45w3QsWbQ2FiDj3/y/fjJj7+OH/zgZ7C7l+DSq1+LCm19huC1m5jOCKKFIbWImth5y5tl+wbZBSrLEzKpNJrO0FSUYli8qJcNO4FiJUlay9B1BVnhSeqqGYKNYGKKW7/+VfBOJ9DR1ox4JEDQ5JAuxmlCCnCxElu7bdR5OYIeyOr2MNqTGBqYV1PLNbIhDxtaGmH9OUvR2lWD4dEhTE7NEkA+psEyHXAHxkd8/Mw0wrEgLr3sMpoSuQ0V4J33wkEAB8lELWSPSCwMk81C91yHxuY22JhidWYbGZIs6/PD7bAREDasWtFOnWXAxPi4GrPVGbV0owSnkTqWTt5Jk2HQlfjTzvq2ks1kDl6cwWpRIxqJNNksnsLB4wM0aMwaTgMa6xyq4zifz6sO3TLNTy4TY0CTVWcn+TmfMi/BUAiraAwDvjBWLV9LCePB5ZdfjMV94uSroKWckR6JXwt1LGek8SSVvvhrC0XMwuc++3mkExlsWLcVkUSQdG9RTPD3X/wCqiiKZQJAldvAigWmJwYQSmuRSrhw//37cGx4H05SmNO8YuXiNtiddoQTFNShGJy1QazcaGFKCaoB6CKZqqyhCUCOlc2/0xTX/GAsEVIsYLczBfB0ZXV/WtbUsiEKeTc2rbsWh4/9lL8nKP7bMOs/yhRKx1ikqNePIR1aint+Pki2O4Du7h54Z+fIihW0tdUQQHlcuP1CRv0ExiePMwUXkYrLVCvqMV7bFZduh9NSj5FjRC5T4hNPPE4GMiAY9BMosipukQpEmegpGzfqNTVMqw5sv3gbVm9ZhsnADOzmxayfdupSkS4VjAwdlh9s6Ho1cgAapzy1czZfYuDRfmlKDCKCnXpsSe85NAs5tDRaydJuMn1ROdwQ6296Zga1VcwOBFeN2wajrRFPHTjO15k5iincduu31VoUDa/RbjMRbAFet/SrWpCIpfGZT36W31egxPDhhpuvxv5D+7B06VIYyZbCroKNl8PHL5eX7cdbKM/ug3uhQntOUYySWQFlzjuGk/39FK8hpoIYLr/0Guq+w5ieHFKgm52YQz5ux8pl1+P73/8mJqcPYG58FiP9s2wkLQYP78Zdt/8Eq9atIZBLWLM1h9am9QgnJ6g0UqyEmKoISQmJeJ4aLkA2XJjaJKvShFVlw8QCK8/lrGNaZaNpAgiEjzKN2dDCY8mSwJYGEeY+xNPjqORaUdDxZ0WPqcEKIvFRprtWMkOWWtCNVav71Py4vsWbMDxyglqITppaNE/zE4umsXnLWuqrFE4cidEFxnHN1a8i+J7Eta+6Bnv37VMD/xaLTNTMMzvosahjMZYvXYbqWiP2HroDzkYZB9agvrqPbCLLNY1wu5rQPzQNXyAFt5v6tFAhM9l4DEmdaaTSMaXJuhcvgs+X5OcMcJBJhQkDwRBZvUAGC6DOzRSsyZLxzGq8tySd3ZOzGCVjL+Znr7j4Qjz2yA4s7VuMY8cOMZA8dNEZBo4Z73/f+wlkB37209tp2EbxyI6Hef0jOHZ0kOdYUZtQ2p81mnGmZaE372WLdIPIgU8/nlukO4aBjF1PPkQghHDffQ8gm3Tj8stezUo/qLTdlddcgi///b8wQllpeTPs9Z3403ffiKngICYoVvsH+1HRppBPhVAKjqO3To+ffv8rTDO7CKg8K6EZ+bKX2s/K73KT0RzUdFal62TvEtmwZ2zCi5Mnx+Hzx1kpJrUW9+DhI0yHQegq1UgnRR+F4PNO4RK6T5O5AV2LVrBBbcjkIkjHS2htp3GxzMGoc8PPBpfbRi1e3ozepeuwtHc77n/kHoyPx8mGSYR8eTCrIh7UMe0eJaAMeM97/gJaE7XtVD/NggmTdMsedx1sNjPq66vRt2Q9mmiyRqdOkHFnUN3g4PGpXSkj/JF7cHT004B+gAHEQCJIdjy+BzYXWY5GJZlh2GVoNuwmgoxvow4TOWLQu1R3RkONEzarg8wUYlDIDJ8wwct0bBSTws8nKuifzCrJsI4ps5qgiUVz+OqX/wHLV3Sw7SgB9Bb09qxS6buvdw1OnJjC337h72Cw59lO0wvrd2k+Bgf6cfjQSdx734OKBCRtvlzX27PLy3YgP7u82Msy/nzPXXdjYnQe//P9n+HLX/4neGe8NBdTMNCBxSnK5+fnVATu2rkLb3jDW7Dtwotw8+uvxoMP3oXhwUnquArfm0Fo5hi0pQwmZmYxPO3F5vNWY9X6ZdREBqVTtNoiwaZjw8hqMul0TqtdmZK0/BME3ujILI0AU1wgQXCEeA4xOuYJ/u0l47iZSqS7JoaR0f1sqxwiwSA6OpoxwLSWLcTIJhV0tvfi+LEJ6tIwXvunW1mpKTLBUTzy6L0YGyGTpKRbwoBSQaeCTsZ5r79pM129GR/+4CfgtMqaXwc++IG/xm0/v5vOs0eth1i+fA0bbBh9fUv5HWuwa/930LUyTYB5oSHQC7S4JYJucn6HMg1lunWntQZWcz1sdK15GUeFBFmM36Uj6OnWtQX4QtRyDCotWfLI0ZNobGnCyMg0s4BBTaG36lLo6GyDw9OAeckG/lkaJwN6lixmdppCPd3w/n27sHXrFoSDcTTWd6jFTrJe5fjJ3di2bZvah1Cry6Ouwc2AjsBKZs0yGyxfvlSl8rb2NrbNwojFmZQzAp48/ZLH42sWsxWPP7gbW845D7ue2oUqjxOP7rgb3Z2dOHmin6ltlpFRxrmbz1dRO0i67l3aq9zY4IkZpt3lWLe6Gwf3PIL+kXFkS1osWtSHW96ykRXm5kW70Fy/ApGodHyGlIuWvkPRcFGaBakMsfxLeUxZhX/oQL8CnazgN+jNNBwZ6q0ERodHMTlxnO5yimknTwDp1RqLbEpDke1EOEDzQmM075/Hda9ZA4uDAJ6L4OTReepRSeZmOmojQSHus0wwyxQmHZaurMXxQ7N0sW4s7lmGYHgKK1f34O6778CNN16L48f7qREvVl0cj1P/rVxXj3MvbUQwNgCXvYV1w2o0UB5k7SikHUhkDyIc301ZN4Ci7jBBN8PgCpDxK2SlWoK+hKmZfnR1LqaezlPrGhAIBXDRRRcwLd6pBvOrqJOddiM6Wmp4bAv2HJwE6Gile8nMTGGm/s6mEogGptSEBunru3D7NkoTPVauaMWWzReybst4fOcDaGy3kRFZnzSQ0iNgoW6WTCjj2je+5jU0T9RQygucWRLVsGEUQUrkvhTwnluey6li27/xb9/EwOFpOrFVeGzXAxigkK7QWVbKOgT9CXQvaWPFJeAwe+h0a9DS2YKpiQk0tzTjkx/7BOxVFqxeWouonw2vt9GYmOBktH7xO6+D0c7G1i+hq4thaPwhutSMEumygFn6yoI+Vh7TisxVk7Qrr8nndbBTf1Rh317qy9lp6j0rPE4jo11L/ebCkp4uNLZ1sBIpkPVO9TnZdPvEiZNk0hQ14RzdnY/snUJr80q4PWYcOHiMKZuSgKm9oqZvFdXsjutuXIev/O3DCPvzWL6qh+aohLVrV5NdUoiEyaotazE5vtD9UqBBuOVdLThw6DHUNVbBU9XMNBrmazLSILsBaGl6DOhetB6tjcspFx6ByRLj9dHsgOeo7YHDdCVlyWKcOHkcVXWsWwbg1VefD7/XT6drVLO5K4UEnbONQWvGyDgzUNTAlJ2jrIijtdqCDNvj8LGDqDYWEQhMMjUHkYxHqe/y6GpehlCEYC+Ecd4F27HjscdgpVQWRyt9k1aLhy1fQlfXIjQ3t+Lmm69nXZtVX+OZlDN2tVJe7HWZuxWY9eGf/v7faSCm0EQX+PM7HkRXdwdTywlsOXczDhzYT31gUj3sProjm8PGlLMCgfkhNiI1SSaFffuPqdXZZorwvu6NrMwR/OUXrmODN4CGDdP+g/w2mQQqkzFl7pyZlTgPo75Ozf0SsZ1Klvm3kzpvjiemoztdjP6T/UwbdkZsnM44j2tetQ2Tk2NqVox06spcwESMqYqaykOmrq7xoLqqFq1t0p0hkZ7HA/c9dur6dfDNBxGmiSrzunVMZ00tdlz36qvxve/cibf8+QZWfoKXYaBzprYzN2HGf5IBaMQ3vvY0ZQewZt1SbLiAxoQgkAmbFp5blmDQanTKOEgHc2A+gYamGsqTKIEDyokyzAYDtZeDAZzl8xo2fgMGjm3g95+L6lYT2tuaZbAWOmYDHclAU5Sp9C54wxqkcxQYvI4pBmAVWTDs82F6bASlfIQMG6ALnlUbHMkWNDkai+tefS3bZ7maN/jooztoFAOob2rAI488wLTdyVRsVcOVDQ11eOfb3oGeRd2CBNbRmTHeGfXjnWa4F2dEDY6QCZ589CklsB946H7l+IQP0pk0ZmamVQdklhcUiYTZCNLJ6YF3cpTpLUq3OM+GjNBAOJg6Y9QY7WSKEN7/4ZupivNqYmYgPE5HR8uvK5MNZAEJTQB/15aaYUADBXs3nV6M3yPdLUVcefm11FVj1IX8PjW9KMfU182UFld9VLNzBCxTjQzzib7MpqX7QZZbMvr53f0nR7B7117KhZ3UeycY2d1MRx3Ui/MEYorfrYWRLlSry+HP3n81GX4nzt22FCUtDRABWSEblDUlJNJROuHtmPX1Y81mvXK/t932GFasdjHdF8h21cp9y6wOCQrRrBaTk+BiIMBIlq5XgSbO3Gq2KAcdDMTR3FRHVi/CUXWYbFjCrkezuOD8tQj5MwQvGIRFPl8FL7OB3CZBhtJke4tILMbUrkNzQxUmRg6rIAESGBw6yXPQsn0ikPl1OskaDIoQ07eO7Hn46BFllmpqyXh071pGQ31tK41TNTafs0ktJBIcvDiGnlt+I+Cd/lt+TlHYz88EyAZ+FNnQNXVOusJ5Rk0fjYWPrOWheBd3alZbgHnn5rB2STPi1BiDouloPExGg7o4p6MOZV0Sf/LW86lfEkxmSUZkQFW43e6mfmlDPFYCDFEeqw1r+25CY0MP5uZGmY5zim2mJmaYQsk6DjOFMCusoRp2ZgeLQ4tQOAlZGmmi2xaW8c+HZU9uhkmBx3MzVTnIoAnqOBlLlu0zSjxfWWrYj3gySoHtQWdXPRYtqceFF68lqI5ShxbUIm2tVhaTm/kwEciySU4RwegIwZVBS/0q1bl8yVVNcNjqCLIMU7KLzJch6BZAX+BnzGYZijIy9cnqMDuNhEWNZsj4qsgMB7WbdODK2hALU6/ZwnOqZ+pMU8ZU1/M8WMcOO471DzFYqfOs0gdKxovFqa9TMkkKR/btZtDGCWbgJNO13JtNJmWIHBKzKL0YLZRBE5RDq1atRILPx5NxZgSX6qIRCdPbsxLLqM09ZOGqKhdxoNAg/7xsUcAT4Lw46ARYzwedlNO6UKblPPboY6jlRe966kmUNAVGpsypyxIM4iaF7bKo8IKSCXFkZbQ3N1PUjmNkbIq6Y2GTnQa1aU0d9cgQ/u7L70coOapmnegJSFnhn2YUK4bK8HxLTjQ3thJEU9Ql0mlshtNtxNjEMPWNWaUlg7ECN3WddCvUN1WRXWX3TerOopHnkaGxYaqjEzTqJW0w7mNJRINpzM9GKd5FOusITL3ScoWsTBLQw+aUAXE6ajJzNpugDvKRva2oq6vj90l6rVbXKv2JNv4uDa6FgzKDTjsUVKlbUtnhg8eZcjchQw0hskHGX2UqWLmsVS7ZoLfQtMgQYUnJk87WtejqaFOd33qDMGSFv8ttTGXoL07PMM9ztzA4XbxWGTHJoqmuFim1PsPMQEuqDuM4c32Z6diqZyaJTGN4aJDXIkEj9wgJqraWCQYpZiLpc2xpaaXmK2F6mu1os6pbI1gtLqxbu5nmYwODwIIli7sIVpkSd+bm4hngvVR5sZfFPgv4pMIXdfdg5xNPIxD0Ul/N47xzL2aERdVinaZm2VY/yg9UyGZ2tT2XpkxAkQ0MNg8dlxE3XfcqnDiyH3N+LzqXNOKCy1YjFOf7+Bkto79UNLGyzSiW0qzUNLrbN6LOswajE0cQTw8RwEcxOd2v+q9y6byaRuRy2eGqcqK+oYZOOIHpiaACQUN9E5mhWgWEuHHRaTJLy6Chqw2mFLvI9G9xeXJHHtYn2ajCY8qYL4GS16v7TiSSeaw/pxVN1D56nZUASjGt8Tp1eSUrZAGObz6ENSuuQDFvYvAYGEhy/ll0ti3Grbf+HOefvx3h6DyBLoP4tA40TNEwmd3hZBqWPrgMM4efgbqG9ZfCif49BEMdNVeQANQjw89pITdgiTE95lnPNWyDLIOyHma6UysdfRE5Zh0/ZYrMxZOhriTuvfO/qO3msW71KvhDsj3IPI+jUUOSMifPajPQHK1BW2sng8WDDRs2o6W1BQMDQwTcNpy7dZtqh2W9PcSHmiZwxqCT8pzulBcrL4VLBVo+nnjyEEwEyKpVi/HUU0cw452ExpSDdz6DiiEEp60L8cic6v7oo/P1yEY60i9F5zo576VG8+Cm66/Au//qNdh0wTIqJAJCZrMabARrA49NTWMWh7YwBUr68aQLRTpMW5tWEqBFjE8OswLjiEdjWLZ0Ceqaa9VOoHEK9GhANmmkFiRIUukwmWFOzVE7dnJArfmUHZfu+ckQDNSODqNLTWCIhNJMh7KNhY7fKcsS+TOjQybIa8roccE1vehbbYNV14FLzns3Jidk+wyyRkXmFpbVYp36mkWQG/VlyDY2mg0ZO21pWUa9NYklSzrxw+8+gLWrzqHkmKdOclDPadRQW0ubi79TszLVlsmAs/PHMDF1jIwVZbBLzcsioApNBC2W2YB0QuorAZPLjyceKsJT7yKALLAw5QeZYmW6WVHm4+XSsJVSuP2Ob8HJjGCnntTY7WybMNLRBNyN1TQYBWy7cDtWLFuJ8aFRmqxmbN26CRdu34JFnT1YvWIZWVRmd1cvAE5O51csvzHwVGFFdHQ1Y+nSxfjMx79OF9uLx5/Yh5Ur+hD007p3UMhO+nDNtVdTrPowI3fTqbIxkdEVEQhTdFORSAiPPfY0RoZmse3i1UgxpchM4UIlS7pxonfRFmqhNMVyP2KJeTZEP8Ym9zO1DrIJTGq2r8zKlcpdt2E1zDaNen86G8fc/CzFeAd1kWikBBtwgkDVkC2nmd7ok+M5NNc1Qh+vwEIWz1LLlPiC9OJr6EbLeQ0yyYJaByKuEwRnhexywaWL0NQu48AlyIaQm8+5EPmUG+m8V+kkKTIZIZn2Uo6E6ABr1chNvYdaLypbYABbz9uK237+CFKJrBonlY3GW1sayErSTyl775UQZAoUBSopUXSnbLUhN/RLMZtYrHayPBhoG6m9wjy/MbS06zF4yI1FfY1kTD2MZD6DbHGbSmLwxFGMHX4CUyMDcJu0cApoKSNMRg/rm3VWyuG1N1yDDRs3YvD4NByWGuzZ8yiuuvZ8BmcVwUwNTOu7sDiIp/XroI7ltwI8YT3Zj+PpPU/hXW9/B777nf9WjieeCMJIxpKZI62k7LGREWiZvlpa2mHhyZfptvz+OdWfJo4rmy1hdmoGl16+FRY78xvTl9pVSRtCIORFjbuXzLgYg4PDrIR6NdWoQlCKE5YZudJ9s2HjepUWDx46yfeNUUOV0dmxhKmupDSO1ztHN2ija5WpTFXUfBmU6CYb66uQnAzDwvRl1umV5rRReReZukXEi66T239qaTakg9pTr8XWizrIPgaCjIDUDGJgeBeBaqMUTKo6M8g+xBqRCpQUPGaEerBYCpJ9Kqh2raBJ8jAQvbj6qlfjvrsfwtTkDJavWES9amK6Z5ovmRduf+WV/Y2FXeSOQtR+cstSk0ktKi/IDBu6+3nvPOsrDUOxhhnmmEqPQa8N07ymbCaG6to6NelBZjSXjRq84S3vx4577kSzgydKY7diWQ+mZqZw7etvQM+SdngnZqHJaZEhC5YKIQyNHsH2iy5jKMgdk8g0OnLur5Baf7n8dhhPKI/OQab8ZJlqDuwcVoPkOx67G9de/Rq6phPoaF+ECLWK3WxBlMzR3t5NF5ZXs0jiYR8/r1OTQFuamgjGGaze0I4cjUWFlSlur1gwKKY7ObQDHZ3dCPnziMbJGnSlE0yx2y44n/RP4Z7PsiHYRNSdXd3dqiM5QYEdCsQopEcojO0YHZmk9nFhZsKHdEbcYRY9ZIfQyZBiBpkHaKAEkEmalHpq6En2FC6xto0En+yR7Kgt4YKLeym4ZQpXLdOUgICMxCCRqeupdJxAzzEd5gmgAhvcrrpJZBgqxCCR+XRuRwvNTwNsxhasWr4RO3bcp4xDfX0tpYRWsbM4bqPBDLfLo85LBKcIeUgwkAWNBqsaOpT3SAd0ReunLOlEHkf4mRa0t2yC1eVCgnWdJVvHmXZdFjK53oNJ/0G0L+OhqipIG6J49WtuQC1ddmxgAGWCbteOhzA32Y8E26fWXYUf//D7KGTSqHK74XZXs91fFhgvWs6oO+XlgUe9UZb5/EXc9pP70d7RQcEapLNsxuTUOB0SI66qnizlwJYtF/GkXYjS3epterUaPkXdoid2ZandlC+M4ZFRXH7VlTDYtchlU3TIETrSIFlvBNFYABPTo0xtM9CWwHRoRGdXJyZGZzA65IV3JoqZmQB1oQ3ZcBZ7H5vE/Xcdw57Hx3DuJV2YochOJ5nkCQqZIp5l+tLQIZJEsJkpfuRkXp1vMAHEUnLHxzKluezRR8dGhs7QhYhuLJBJVy9t4+cECAZqoM2UAWQJXYl/Sz8jHT9rRoKmQoYUMGbzNBa0VBazm5kzT83ZTQedhM3FIGnvwYF9k8gUx9Dd2aWcfzGrwfToFLraulDlqIFbxpotsrm3bAcha2U0ZNAyg8TJIClBQ2cqgSwbGQnAU8lpOC2NPKdqMmeZIJ5CKhpGkaZAtuXQmueQtwZQtmrgqdFjM7XmT7/9fWaVKnz9+z9CopCGzqzHot7FqhtmUVsTjj51QA0/fv3f/gPJzBxcdPmyTa5siF4SBmRAyPIAEaIVTZHYEVZ8PoB+4zUXC0W6Y0gNrNZ77niSQjeNZCyN2poGeAMjOHDwKQp+Nh8bL5PPKasuEzBlK9cKxW4dLXnYR1dlYHvoLEjHDJiPT+C2hz6NSNbHdBmnfgtS7EfJaAXIYmeUHMgm9BgenFVz8Jb1biWIe7B//5MEvZ+NeAhaaha1oozndeX1K2CsnqcGkmV5VkwQ3ImoLIuU+9eVqYscqLI74Si7cWJnkscM000mUdvkhj+WQoLfqaG2K2kybNyF7f3f9edrsXxjFYhNNUdOJsOaZVyJ3yfmR6ZUyWyO/8/eWwDYflVX4+u63zvu/mbmueZZXImQkBClaFNaSoUK7VehfC2lLh/tv0ahQFvaQqB4SEISEuJuz2WejPtcd/+vde578YRHWkICc5L77p0rPzlnn7XXOmeffSQG1ADKcKV5Yzs7i4ZPfC7lNOk0742MPopnHjkGS3kMZ206h4bmQcChXMZ+I8g0YOvxe+RbzBLDAhV0muJjOhylMKFbpzCpKhcKXaCGcIpYJBcUQm+iwf4sxsbC7OB5JONHyDPZ6S1FZIr7UN+Ro0KO0TNUkVxyYWHvBK7YeBr+/c4HacX0Qoq5CwXQ1FyPnVvWY/9TexFoa8X2rTtwdJzcPBZj/bnxM7/wM2jv6yGPphK3KAxNtVAbbnu5YraGP/l4ufIKb7+oqPcBzzy9nzyNtNMRhDdYRyNLsyek8MRjD+Dhh+4mSi0SDVuwGJs04UIaOhkj54pl8/CE6qjiqkjTYFs7PGhrCuCnr/lzooybsK9xOye5TQPq/f3ILAXwjS88g0K8H4d3V7Bj4ztxwVnvgM/Rjeve9ivY89gSPvi+30Nf+xa4bAGiUgnbzh82De9xB6l8IyT3mrNUr7TC6w8Qkejacln0b6iHuzFL11nGRedtoGtJGl5apBFZSdQ1EymjslrdRGh2HOKP0t5KbWtqSyikuLm0knFXHKQIdmSpjAmw5EpVM3aYp3Ap0gXnirMUSU8SdWfo0qMY2b8Pm3s3oc3mRzsbvEQXauF5KXLZWeJErUmKkFkeM8JjU0jk5pCJzGBxchL33/UI7rn9CYwd4W8qDfA6exAK9NAb1JHa/DtPToWeJNrHLRQ3jUROGgVRKj5RRkO5Hi3pVtxzx6OYjbPTkQe2t7ab7KJuuvB8liARjrO+ymYMcp5t9t3b7kDkyC5kJo4BSxH83e98FF/8xCdo+FUsUSHfdc9D5KzTNeuoyXBTTr58gatVebEBnprhqViwZ88Rqi0bG1MZgVjZRZhFPE8+fh/RwoaOtg4qycOE6JQJlpQbamxoNEsWvbxZkNfMLSWQKkRIpn2wFjz4xn9/F2OHFxFfcuDmrz2Bb335CazoOAM7tlyGJBXiRW+5GFYS/NtIlOtDQXKYFC668C0k8LUJ6zPO2QxvS5QVKkHSxt/QgIg4czNhCUhTE1rToN1/PD4HO0UKF79tO1JUqZoa0rYDPk+A15iBMol6XF4TDqTZkcMH58jztvB+4shRoMSiSQqWkPCfvE7uRkEHtaWFPp+fhD9gkEukXGhQpUHTvpBJi/NlcWz3LM7Y1AdtpucKOLGUSbIusojQzeU1X0uumKWDStBwl1JJTC8tYnwyjKOjEV6nIpMpMuZmTKDmyMEFRBYUQWNDQ0McDmVFGI3y+uSKU8iXptmJytixajNGd+/Bg/cdJQI6sHJ4Hd2zG/c+tQuf+Id/NPGMWtJZIZo7HDWAcoQaMDadQKOCU3mbJXaMnp6VFGYBUqYYuofWondwwLTH7Mw8ebUiWU4CnDGWmrg4iXgvNjqVl3nr2VIbqdZ35EYsOHxokj1COZGk/uSaXPjs5z7JL7KhSECcbLSypcCbZq9n71e0sQZLy3TB3a1NvGiqzkiMhtGA6dkwXWczJX8rOVkOuRTV3Uwadd4O8rgI3vmO98DmKOPLX/kshlcO4/bb7mQFN5Cg387fW8jz5nDWORcg2ORDY6cFM5HjRMteqrwpeL0+k6dFSxY1QKyASg0gi/fRD5LD5XHajj48/vAsUnTHFlqo0j9IbFB6GCS32Vnb5JiPPn6QKvx0/s2fOrRzjwUxuh9NE0rIFHIlc39Z8kWfx8fzUAHnRTeyKGS1Co1qni4zlY4QpRxU0kpW5EORnSNM9B8l751eTKDIjivECbPDJnnMGP1rjgJgnsiqDWOWotrXosDOTDdf1PJQbd0wRxd7CPueitJgj7Nzd2Hvge+QDvBGykTMaBR7H9lDPuiFvWsNueUQzjltB3KkNJe96534rd/9KKI0Ok/QS24dxcb1qxGnm664/fja7d/GQiyIm7/3KI7NT2GKKPe2q6/G5O57sP7st9AoFKsIM2GgoSuz1Sp598nZrlMUF3r/uYcOqIn3Q4cOmhi3Rx56CtNTvHkqTZHwAnuvNivRjV92+WXY88wu9nQ7fPVys3QPdF9a1K0tmOwVZ23BC9vRyfdiRB4tYFZu5NbmDjZkBnML03SFyvQe4MOH6697B/793/+dDa01pAns2rcXHZ3tGB0bNRxQa1e1dFDpXDVw29PXRj7yBLra+ykASODTaXLQHF0eK4DIZSc3Ulyg1+9GichVypXh1/ZOHidaA604dngCVU11lfN0UTRQopmieB383YbVq3DTf92NVas60NaqXYSK5GJ2hPyNyKeJUJko+gbaTfKaZFrTiFrr62c9KtWDnccp01X3wOVoRSPdm53iQQl2D1CBV6lK4wo29dXByfsOp6iOQ36ky0RAunRQKff0D2No1Qps2DyMzaetpyLuRlPDIEZHx2ksC3T5RfLBMuLxOOKp/RgY7ECOBjf+9D74eOyJxSTe/csfxZOP3I+3XHYWnjn4OPytDWxlJ0aPjaGrk9cQ12xMBSt7W2Dl9YaI3ue+9Wxs3LoaP3fjT+ObX7iT1CGNb9/5XVx79kp0b7uYd6d0I4RpM5xkoQfysK3C7PTemuGdRDyVVza8Ey9OFIkN7Rs7cpjkckmcRXFxDnR29Ru+ZCeSaa2n4vul/NesXkvIJwH2eIkEFAM0Bq0pkEgo54BNW04jL8nzVsuYJ+L5yQ8VEzYzPYU+GpRIcoQusKlpgJWnCI4kzr/wAnzxi1/E8Kohs25XN6TVZEqJNTWltRt2NDQ2mfe1LnbdphV49JFH2KTKgafceVnjCnUNdroQzZGqM2jrd4mCufkZtPcGqTwD2L1rAp5AA+xl9TgSY5ubHayIuno/lBQ8l7Zi/64ZqupJDK3oZCdRgkhiPg2kv7+HPynx2kghKFJKVKN+Hwk4O41EhhSopvksdK8FJZQspBBPaAH1SiwujbKyicq85mmKrxxVZkdXK8+vlBpWurdVWFwM03gpFpxa7hjFeeddhE3rd2L9htVYu7kZp5+9AsMrupHPWE1KOJ83hY66VhzaM8bXnXjn+9+Pux68DWvWrcLt3/s2Qi3sIETgYq6A07aeRk9yB43QRnTOo7+7Aa3BeiQSCYTaminI+s104/t+9h247dvfZYdyYEtfHfpPv0gmx/K8hd4saotnEe/kON4rGZ3KSz9SL/WYkHWHNcDGq8LNXk4WjqpSw7qtJnxH41hWNqYiXTt7+ohC02hubmMP8GLjph04fvw4uYcbLR0d5GYLZhQ9Ek+aHHL1DXVspAJWrlxJY4vzWBWMTS7hF3/hV4kcCWhnH80rPvzok2a+cfTYcbq1PJFD87plIkzQzJc21bVR8a6ljdnQ1h5CR0cPDh4cJdFOw0l1KmSVq1VQgPS9JvHFvRQSFKM6pzPEBZeuwVJyCQsTSRpRDgFPEBUtiG6k4l0K875pCDkn1XQZ37n9ICopnqvbjeZWJzt8kNellVtRGncR3T2NqFpTPKfbGJ0Gs7Ugan4uT6Pdhqb6Lt5XifUQISduY2NSlZOL9g2sIo9LEv0XeJ4oWlrb0NjUiHBk1NS30N/va8TMzCTmKdqKZkEUuR0pgdudRu8qN95y3hk49PASIqMLZgvVLGmRM+Aiurtw8NAhrKYrPUav0dnaSXqTJfetw1lnXEj1nzLR3B0tIVIi8mTW3ekXnIP2rgHJU96jBd+5+bsUM04Mt3gweOYlNDlWpkG8msXIvk4+VF7TALJQQ5arnXeU6UnZl7SThBLmFMjdlGinQjTJxOIk/nQcVhL0YABP0+VmsxZcdNFVbFw/msm/2lo6iXJhuqUoGv0uJLM58p8cDcgNDzmP5nE1jKCw+cvechm2bN6KtWtX4xvf+jr2HTzI3q8t3GNmeGKgr99EygwPr8TM3AQG+vtZKU6iWB0OHn+C7utujBw7SFep8KMcfM5GchYiMxG6VNBwrAIDyuRmTjicFhp4FEEKj8MjR9DOnnz++YNYuboX7XVeXH/pW7Bt/RD8ThvS0RgRPUkOZ4edRrg0k8UzTxJRfA1U+BROPouJnmltaWblsZ7EA2nINgs5YcFGuhLDhk3dREE7j9eJumAz6zePWGEJ9TxXc1MIR48fITdTx+k2iJ/OhDG/OIVtm8/BzOyUMeqsNlrxEJ1KCXLASTNe6LT20jiEuEX0Na/Bru/uhT1FR2r34u3XXYvZxQVeTwUbTtuEhx5+BL/16x9Bo7cdgyvXYuXQBoooD979U+81xj82NYG+9g4sRBaw6awdaG9fQSGpVGR23HPnfew0bvQEHTQ8Cj5jKfz3FfDsFA1P1vtcUT65KXK6KF1HgWS2KFlDuCjQ4DRFlRVPomHOzE7TIOhiaRSZdAnrN5+NgeHVJjvULMn/6adtw9T8qBneyGULRCRWeDHFRslhMZHDQHs9FpJxrOgZQo4Kz+evRzRSwZ5dT9MQJUmddD1NWGLl1TfUm+WUHV2dRNZJlJTCn8pv9bp1GJ04gIaBJBLZSfhDNirULCpFpblNG5RT2JOZDChrYDlLF0qU4rOXpFvxekaBkifFUjFMR6bQMmCHu7lIxZk2+2L09rTg/G1sqPZezNHdUgPAS355YO8Uvnf3FErZBJrbAnAGbeRm7LQVG0JeP4+dIvFOEtnqzXoG8cFMloaACOtQa1uryKbYfI4K+sivlha1KIod97zrSdappFlXY9OH0N29Gk5biPWhDpWHwqusqEd7az8NcIIOKkS3nyXHmsSjjx0lT3PDGwxhNjyPPQf20IAXiZw5vPv6G3F47xjVrg8jx48ZkbSX/FnioH/FClx39ftxcORh7N43g1/6zfeZhD/aFHppLoLHHrnbzDr5HCmsoas1qYRlLC91l6Z83+EUlRe/peQvjz9K9Eor1zDRiJpakXIi6HanBkyJhrz5FJWQm71Yi57ryLesdg+5yiKiRMKZqVlCsx8rhnqwnxyttqo9Dbdy31FgRDPsoT1dRJ0k3dQSQkE/IT5Hg7NhO7mHwrG3bT8DTzz1CCJ0zYODQ2yMRbr4OK/Jha3bTjPCQ7v5rFk3DPhm2JhL5G/sIyXtk6bBXW0ubDFDKYqgFWLzU4N2Xp+T5F/cT4tiiOhEXDcJvlKJKRwqTp7DO4SlKQxnSxhNAy4aZB02n70Ol21ci3N2bsf4kVmEZ9OYnrHjrrvo3uMJ9LR5UO/0oeTQmg2tLalDKqvF70GKgk6KI/I8WpvUr428TYkQLTa6fHak1vYGZHLs8LEINqzbit7OdVhcyJDnaYhqEcMDm3mPcTZY0vDi/p5NNGgN2sv1Zg2dCDi6iXIRotY8BcgRDK7ox+aNm7DtjPNMfpvdu4iI5JD3P3SfCdatq6O32K+lAw668DD6+tpx+RXXI1dJo7G5nX7Ohn/8208SNTO44sorEZ0cwfDp57Ee5VbZA+VuX6Y8a3jP978vLi9+u0w3dfjABF2sD9NzSzQoL5tLY1NKp1Ugh6ticnQSbjvfI0ZnqTRbqVzDRMjFxRgbTkvsFljRbUa1KvGLdkZUQu32oNuozqyCL8tl9mRlyiyjS/mEm1vofv04fuwIrrzyauxiJa3dMESRc5S9vtuQXqW0V0THylWrsHHjNgwNr8GOnRswMnMPwlGq47wfa9ecRuI+bu5FBD+bzrLhleqrYOqgRPUaDCnnb5mCg6hDI1VUioIDPF65fQoB1amHypjc02IJUBjw7mmwFhcNfeeFKLDSezsb8e63n4/WxjKKqQoOPZHHffcdwchYmIazmhQkjopDa4Bp2DyegiosthyNnvVINKtQ8SvPndLvBgNNrAcf789P449QpNWWbJ515pko0l0nolL/Yxga2E6UU6xeEfPzrOOmJlRL9VTcPRgfG0cmmccjjx8nmloQcAWoyjcjlSzh4aeewZGR40as1NF7PPnUY+zMKwgQ05idnib6xQkgWZx/7qX4l09/Dp0UfUPDwwQhC/7ur/7G5J++5rp3YO7YIfRsOl1mx3qhpRvDe6ldvSbE08Dq3r2T5NR1cPmCSNG9hslzpAyV301x+okl7U1GuCVMb9h8GqmNHVOzC0SwEhsWJP4pOGxBuJ0a86OapSEqsNFGoy5nkyhRFU6xx23dtI6cr4hjFCKKFlm/eh2NxY777n0AbW005ugMEiS/Smfv5SNJjnf6zjPJM8sYXrmawkdbbN4DS0DJHZNYv+piuqBOHB97mrxMi2Ls7Ei17OqqJJO3j92ola4xS3GiPS8Ulq9xqRjPo+PnMnkiHsk7kV7TQ1LBsAvtc+wsEUzmj8Lf5MXA4ACKyMNRCWD7lrW47LKteOLJpykAYnjw7n04fHAKG9dvMMaldByaXzWBrHmiIbmphfy1mZ2tVMqyjlzo6d5kZkSU0T4Q0N4cWjtylIqzhB4qzAI7cXi+ZAxGAbkFJatEAhvWnoVde57BHDmhgir2PblALunF4MAKjIxO4dd++/f4ephcM4zjo6P8TQXj48donEWTbdQk+OE11VOEzE1msXXzKvR3NaOjvxffuOkbdLWzyFGNX/b2qzFx4Cl0rd9KU9N6ORae7+XKD4R4Gr/Ta7m8+fk07PTxVooAB3sOsR2HDh2ha1NIEHs45bfXQ1dGsasxMSFEnCpRG4QoYkSiY3EujqbGEN2cizdVj/GJMZOcsJyO8HhWaDvOIQoGJeJOpulCeS5lPHLY3FS1vXj7NW/DN77xNZx77vnGXV9y8VvZYxdw3nnnGkGQSCaxal0f9o08iIb2MjldFDu3XIU9u/fTnZN/0oAV9ZGiStPwiMbVlIqjSvRqpQLWgiUlqVYQgJBP86bxRIzG0GQaJRktsolsdFsxHDg8y8aK0zjzGHn8CB578CnsPvw4RuZ3wdZIAeMnyh+PYdvKc3D92y+ni0wjvuDBf3z+XirjGbqwblP/QX8z66aO19WIbGmJIkJ1oawACXMNiodTYh1FLNfTDaqDOdw5onMB3e2r0dvXgQMHn2QHUjQzaQ6N8fjEbnqdBNvDw3aLIT6To2pNQ+tbrrj2Knzlm7fgtm/fZTq6XPw867CFilnKPh5hvbNeOjs6DfK1NnTRQyzhlm9/C29/53X449//I0oLsm2PA5dc8TZSi2m0UYELCQV0Qr6XK6eIeDWjFN+Raty37xjy5GBet418QFua09CIUMETYzzNzfXYs2cfGhrrzM37AmxEGu1CJMmDaQ1DAXaqoQKPpVFzzaEqHdno2AQbbhHNvipv1oEEK3VxIcZG8JtFKIrZE/8K+GisvgC+9s3PUHhswcYNA5gcn8XQ0Bpej8sosEsveRvaOzvxK7/xC2ZJ33XvvJAG76d69plI5EDISnG0wIajYRGZM0Qxp0Njb4pwtpO/sDNZiL5F1ge5n9ZrKHWXtpxSiNXAih4a+SK0HUB9o5f8TUsJ/WjtcNGAtcpeOzM2IBkvUpTkzVqQftKFOXa2haUsVq4YxKYta0z0zehIBLffvAuH9y2hb6AeLm8Z3W1b2dkW2DmspkNoUF2iSCvbND5YJB3Q5L7d7mZ9NNEYSpibmaZwG6PrzSPNulLcnsRILuvC2pXbcWxEA8rk294gjo7OYeP2nTSoXpx7+sVYu2kL0T2Hs84+g4g8gWPHiHyak6bhBNnhfF4vxYymD2n8zY248uqfwl/+5R9RldMD5GtLMc8+90x46rtoFy4JAXYGPn0/wztpXC9X9LYe6kVapJJWbFdGmcp9RFInj+4zUaygq9XEstYrLMyFqTQbePNuhMkPfL46MwhsFmDPzVG9agefRSxFlsxKK6ngcDSO40f3Yqi7iTdUQjKfoRgJU9YPEoWUkrZMpawkh37yo4xJYXv8yAKUm/iyt16CR5+4nwT3Ith8MXzv0X9BNP8MhtYGYaFrWrexz0xVrVu7kYiwmwaTM+5efLSqqTBBMytJazDSFA8Wa4UdJ8hGLPJ3dKPsQAoO8LIT8cmQeCVgXKSw0VJDGYausadPu0Pa4HQrs1MBvjobPDTWUimAcG6BqBTAkUcWkcxGzFzp2qEBvOWMnXjbpZciHcvhU393O1HXzXuYwVk7z8M866pQ0G5FtYFurddQ2JW2QNASSKGSomI0OKusBtrKqrmhFQO9wyYvc4gI2tigxUxZ9HW3o6urgccrorOvF8oLo6m/W265y+zDoTzQTzz5GKamJnD5W99G7nwYzeSIioAWfXK4qqQBBSgYtaOzAw89ci/RrkhXDJx1jtz5fuw848yaZzQh2K+Edy8yvFcsGnJgJWnzkYnxBWRpZFKLWuqmBM7aAlNzlBW6Aq03rVD1amGJXKjsPpHUEEmGhksUI8ppnYBWP7W0N2N4eBX521HyQaWDnUIxlzS5PMoKMWfFhNmTW1saxL5M5ecpzSJUdRp101rcVDKMuQRdQK8H9kAYjlAYj+66GY1dVGHREfhDCvtWRk2N+VWJPHuRzs3yofQWRDszpWNjB3HwJkvwB7R2VQECGfbs2txibRsCBys9Z4RQQNEsZSphjw8uq4cGkICFajufrXHFWJTKNEURxvpQXhalutCOigm6ehcb+r679iNCoSWXpkFyuW2duy5QT8V4MR576El8/QvPEJUtVOdbML80SVpTq1uN4Wmu2cy+JDLsHJoFsdPIcwSEBFJ0zdrjIhxhpw4v8T6y9C6kLyY7gY3AEGIHKROZW3DJ5WezTlMUeU0IUx2/7W1X8HcRHt+PfXv2Eix8RO48jZ1qOFRHT9HD+/Bh545z0EWkvOtbX8Zwdyv8LhuuuP6nEc9UqZL72OIWU0+vYlGnYHjCSxUZEw82O63sngVjeFpd7tI0iFX7U2iLO4UHaC5ToZMlQrSH0OyicCAnoR3NzEdJePNERqpUzadSbExOzxKOy3jmifsQiSxgYKAP08f3o1NL89IxUmM7EXIea4b6BUvI0fCU22NqYgHDg8N0PQlsfWs9ys4ZWDwJTC6MancoNpKdnIwuiOjsD3qoTPMmMMBB9NPqLRmFBo61d5kqSdEmToK3Nln2eutNKPmKoS729LDpcLp+4xVs7PFEcY2ZaZ1vuUD3TPTOpEqoFGr55GLhHB/snHSz05PjaGproYEozIlUJe7E9gsHcdedxzA5v4Tx2VkcOHoUkYVFdqQwWmgEp2/dhp1bN+KvPvEl4+7OPe8sRBNRg7qK79N6XG1vqiWaoXoPO4+CHLSQXZyTtJ7fS5M6jNBdKrO9hpmWKBK0sFvR0yv6+kiHGmik06QxFrbpLA4fiJnkj9+7616ceebZZotUl9CUx9KC82a2x8L8HKnAAAaHeum+I1jVaoHPEsfO7evwF//wSfza7/yBqSNRg5o5SagZifGSckqIJ26XyScoHqaNG8kTvUS6E7EqxkepRkm+m5qbkSlm2DCKfrVi7779dENRoxwV5pPLZrBju+LbUpidnMfgqk70tnvR0x7E/PRRdHeSdwW0UoqodGQv+ijPFbsmS56YXcK61SvhIEIpe5KIcpTHWUhG8K4PrYYtkCCyuczqLC3iDtHQ8rkM3dQ8Uaq2d0aWCNbW2o7IUowNl6CraKUbLfH7blZPkY2ljU485tq191c8ljET28qQbqVyFUp4vTbUtwb4XZA7FYle2hdWUcWadwVcfkVhO4kwvA63cuFRqTr9vD95hZz5bZY8SvO/DdUGnLZ2G3o7WrFmeJhKuwu9Xe3Ip+KIzE2imfdw/rZNaHA14tj+4/zuFhTSGZ64wvomwpGGKBrbzmvz1slpk4rw4zTFnc9LjpmlmJmN09DzRL6Y6VRtPG9vRzP++s/+C4/e/xiysSlcSDd/85eewcrhDbj3e/fiF3/xl3DP974HF1WzlLt2e7Tbi+hu7UFf2yBd6jmYOb4bG1rpGSbuQyfrsexpxG//xaep7G2YGp823J4WZbzFKy15PDVXy4+01HDPLqKJ1U/EqxpBEY5mMUcUefrp3WbutJ6KVIMjmmVwsiUW52fJEYLGLQ0RyUa09qKnGcGAHevXdyBAVyyEUWqIIKFcKSwWKM2L2QR7opeNq0XgVszTLXW2tvLIGsRlj8+QT1HJfehjaxFs1LZMTSbFhKIg9LnVWkZLawN7cKsZzpEBaKpqgXyRd2JeLy7MoH+gh66OvM1VZ+acHSbfHt1K0Gu275yaGDd8RvO5NkcFHV2N8AYJp+wMZuKESKhD21knSn8RCJDz0ggV/hWLK+1su1HGysGczqQpdtpoKDa0kjftf3qS6OM004EVcja33WlQwuWh2FKq2aoEVx0bsQONjV2IE0Wz81VExnjiVACtnhWot3Uj4Gb9FsnVrDS8soa0FBJVYcdRwiTtV5aiQq+nGg1i3eBm/P5vfhp+R6dRyU5P1sRFjo6UsP2Mc/DI40+SR7pJR8Zww3XvxAP3PYFLLr0ce/buxs6dFyFbjGFFvROXbx/C9KE7UCV/HEva8I5f/QNWiY1qXIkaQ/je3fdQfNFDsTZeya6+v+Hx7drufjK8cYyOKtG1FXMLUczPRkhEZ6nywnjwvntw/sU7DSEtsre1NlHhRpfwta9+mRWfwZ2334Zf/aUP8sKs5GwhHlOcrxa5p8TW2psikcwZJaZV8vNT41AON31jQsGh5IlddFkVENma5/CuX9qK889/F+zeAsbGDrOnx3kP8ofaYr4WWyfirXRdmoXQ3l8SPULqbEZTSh7M0cW0ttWxZybpgsn3XFneZsZMUdm08n9+kZ3Dj0w2jbomPx9OHovKmBw3nxU3Y72YZYg0HA/g9SsjaYlqOUWR0U7BpO2dkqgPNZnzZvJpcqBO+NxuHN1PrpxVCJn2ki3TksUj6dJJqLQrj9Yv2Oza78JtZlcKpDcuRz1drxsN9d00LiIrQoQ4P3JxCRu6V6pLrWTQrIqihwKBOjMOWMgmceaGrfjkn30Bngr5cknBCXT9SOLaq6/F5z99C8qscys7zfnnX4C9e/fi/HMuQnQpiXZ2kpDfjtZ6N85b24/BFuDA/sdwfJHCqWcY7/3wHyFHYSbervkrzZjI6LQSUENkZmHSy5RnDe9keXkDrJD4z7NifEapKry7TGVUzLE359JoJFoN9Pbggou3EtoT2PXUbvzbZz5FzrKEno4ujI9P4vxzz8eGjQOG+CocSQTe6WAj5tVwDqTZkBoc1e+9RK19e59CB4lziZxuNpqjyyth/ZohKtUxXPtzO9Ez1IL9h57E4hRFgjVJw9PGxmW6GK1r8NE9WI3qpgmSJDtNqgVxFqfDZZRqIpomnyfyLc5BiaUzRHCUXWaQ2oI8XSU7BFW0Il2SdHFaNyx3VmXDS9Qk4jH4fV4ikt+4a6+Z0SgSQa3w12lsUzO8JT6ULiNFV6coniQ2belFyBegffuRjBbIASeNEavZROTN9lH0mV43DYOcTcdcDM+bGZP56IIZL1NKtoREHQWJFpuj4qeHqYOFnSWepful2BDyaP772MhxvPWsSzDx9AxW1HVh7UAXeTdNLlGbp37HdVfStSfwzO5dpDNr8J1bbkVzYwN6eL8b16xBfH4cV12yFQMtpBsUOXc/8iCeHJuDu3stfv7XP0LLECQpcIrF2E7NfhIUj8pIcOLPl5QXIN4roZ443uOP76L7a2GPIo+pWg2hZSsQPcSB2EuparfvXEcL16IeK6JhbVs+jdFjCrzM4jd+49eIaItsCOrRqha8+Az3SpCML0UoIhRaTiIdJS9UtGs2y0qmitPYWZwuN5uvECk78dbrV8HekKSypWChiMkXYnT9VGueFmw77S3o695Y43Xs5RoMFpoodDtfSpp6UdS03+9ljycPIk/TsFCEvXdqvICv/tdhhGcqGOxrg8OSF5jRoNNo6WiiS/Qahbgwt4TOjlpGAu1AFI3y2onUmtVYXIjz86RJWKSdGGOxKA3CYzapSyeLcPusWL+RrrOuEY/ecYScqwMDPd1oa1EW+eP8/RJdd446TlHEWjxEYsYiFasJFRm3Wlqh+EqMWOK9VKu1qON0ivyatSuEVdNoJx4UHXjf9R/A7/3a32DmWBzn0J2GyN0UxaJ8eqqQjetX4tiBg+hp68RTTz5uVgAODvTjOAXeoWeexMZ1K1BMjqJK4XffM8/A1tiL3rWnURFfgPqmLlIHekTagQxMmKlr0B+a4921ax/ayRFPxuA9v7wA8V7O8PTW00Swrq4VrAgHXaKmc2Q8NDoahF2DlGzooL+OPM1J96DEOAkT/59lj1NAZIii4bzzzkBvbx+Ny0YuwoplTSoXiWl8PpYWo9iwYbUJ/ly7egNRqozdvPHe9jYes4zFSAazfLzt3e3IldLGLRCM6L6qrACJlDP5zgqsGFgJb8CBvr5BNpYD3T1DdFPKFUyE46+kXjVu5yT59yj2jp1IWZRstjxJfy/2PkpyTFGxgT5ly5qtvNYslbvbRNQ01HWQhHfShSmWzk4EpU/n/SmCRQuwtcbVCDGqTW3/GSLn1VSStnJqrG+nMSzh7LM3w1bx4B8/cTtV/gzvjRSgXDZZ4bVM00mup20Mjh4bI0eeoSHP4fChw+zAmsIq0CMkzTKA5hZ2Dl6DjYiqcT6Xk8ehLQVtjTQENy655Co4yy343N9/CwVLAyKFKu597ClE00Xc9+hBpEp05eSH9937DI4cn0GCLKVis6ChwY+Qx4rYwjxWd/eYaTaPm7yRXPCBPVOwBxvhb2jFVVffQPcq4UADOfFcs54TNkT7U1ar5zbUe6FtfV/DUwkFgzSiWjoFrarX8IGK5v00xamxKL9PpHSEBJyoSFeqYEFNv4hL7NixHX0UEB6Sb3o5oleZPbNouFKKbkybHcd4Yw57FUPD3eQH4+Q1JRw8+DgG2trIsZReq4BIKo3rb1xv3I/S72ucqqEpBIc3jgyVakOTG3sO3oV9h+/B4WOPkwwvYnZuhJxrkhXhxrq160y1aPxOo/T5XJYdQUsCXfw9jx8jmhF9tm5sRJB8z85r0OCwIm0UDDC8ehX5X4Ggw05DIxC3M1O8NGRFuhgFT7JXYaNKpIjjtbSRz7KelMjR5Sli2+ZNeOjuMRL2RTS1dlCkZWhko3BSEPnoRjUlJqHW09OJTvIziZJxkv1YXDscTcHBDt/X1cGbKGBybNwM/KYoZOwai/QGEZkM0+CcuP3b9+G2r91v9vaYV6repTDvuUKDc8AXbOKzBSPjs2b3ynTOgqmZSQTYEdfS3WoMb2XfCnPuifFRbN68FTPhBMiCMbB+PTZt24H+voFnbeyFRc7XYoajFuZmzGC/oq1f0fBeyej0tvYD0/btR0bGWbE6kEKG7FRvcpnK4Gk3yNDWrn33y3jq6T00DDsNjxyFFXTlFW9jZXYhT1eqQNE8lWAipYxKZbovIuRSxPTsRT76+tuIqhmTMuzosb1oDXjgI4Jp5Zo2iDv70maz/kKDp1pJ5vHZMNhzJUbH9+PY+ENGreWzgna6NyJDjq9tGme0kSstzpsllhoaEcrKUBTha7OwYthZxKk0sN1OYeQisVfelVmq3wg7hV+LlqkcgxQXuncNFBfZ4bIZhTEpWwBRnO8J+TRGKKNURLbQWNmr6sgjV63tRF/7Cvz1x76OQlnp1oiMSYoPuvE63svE+Bg7mcLbu+hRqISX4iaH9Jr164iIQ8bLKIWYNo1+4MHH8MijjyFTKGPjqmE007UdJZ/TcFQsQfcfS2L7tq0o5VMYpigbagxgFQ22zt9Ag/dh88YhDPU2Ijwxgv/65J/iolW9aA8EKaYasBDNk/rEaLBzeOuF55P/ZjARDeOCS89Gkah43Q3voGHIwE4g3rNF77HQIx4fOYLWVnpB0opXRbxXMjxxIk2xLC2maDA2HDsyg3AkSpdl5ymrdK+aGspQ8isvXMlMQzU0NOMJSvNgSDH2JQwPrTJDJUUeS9M8MS20IfKliWDFPHleNI7ZqWkEeeMyvHxpEXMzS+SGGcSWxunmm3gNJRpCGRdf3UuSX2GjS1HSVRe1g88R8h+FiEsJWthT6eopfOTONbQgxNJnLeQkA31r0du1xiSt1h4NdlZk0B80dCG8lIOt6sQkxVB9Yz2y/O3MXJpcNYrpmYgJSdeC7Qw5q1KKibzLEFT5SsKoQWrVVZUGKDXuYocM1SnkSWkrFnHN1RfgwDPjeOreRRqih8bmQgOFVBNdt531v2G9UoZp+1BtAjiBzoZGdkyNjWpeOY6htWvQ1tlOZI6xLnIINbWjSrSeOHIIl9FANC45wzptaqeAIPodO3oY27ZvhNeWxRUXbMbmdf0I0QBdNJgDTzyGC7YO42evOguFpTH0rVpHz5XHM7uexjnn7MBTew/RSVSwrr8Dh/fuR5xtd2jkKP74r/6B7ejkEV64nqJW1OFUGxbseuIpHD+yD062u2zjxeUFi32eX54jhBWiF2U9FeEi3YWTN6QM30ePHaWRJdDSyoPK/VLNaaFyS2snopF5/rZC1UZ4J9fpHVgFb30zXZ+NjaNxNbC3UzCUFDFL5MumEI+EyVPsZr+L1cMr6DoUAp/E+OQ42nj+YLABBWuVSmst7N6iicuzODOwOh1mDYSSQdssbtICpfcqURRkyesSaOtqNuNnXp/S9CdMltL5xVlMTE3S/cUoDlLklUu8hgyyCd4H78UTcqFMtyiVODWTYOM2m+mgRbobuXdNN5Ut2lMtb2hHPqP5Aqpa8iS3soyyzpTdXeLH52mAHT6iViM6Am3Yc/sE0Qdo8dJNUx030psMdjjRTAGubUKvu/Zd+MqXv0HlG8KSUJkt4GTdN9XXYWkhyuN5qJjt2HzaaSa/s6bbtFfszd/8JutmNZrorqus4FBDA/YeGqEXmEJL9xAeOziGA6NaI8P2aPFi85ZN2LZ6ANmlBXiDrZjd/Qi/14VDdNVDq7fgwNEn4Co1I5YKY+2WfraTByt4ztO3n2WGToyIeIndic9R1PCOH/vuE1i/YxCPP7ILGzduFLIZo6wZ5gnD4/PLFtmdBmArFTthfAZj5ARHjhzH8EA30lSeTeQjMS2Vm5jE408+jYcffgwP3P8AkaQe9XUN2Lf3IBt1AWeefT5PSN5D4qxcw1KdWoaYTCXoqtJwUblqP60jIwfRJX5Dnghtm07jjcxOoKoA0c5OpMlR9uw+hDWbOlF1LdJdUdiUojyeEhJOsYGqNKZFgzbEafT0UoiIy9G4S1mlwG3AyqGN6O4cprKtp9uthdxX6fa09kKZqbRCzuNTEm6vmVpTxgCRfaWH9XlDpAAlkv2jZnzM6XTWXGJe6dC0uEnDH0Tjkp3omCOX0kB0gOp2Cte+5ULc/LdfB2ataCZ9yLL+2smd2wJ2dNe74abBW/ibh++/H2eddTo621rx1CMPE4HLpj6LFQtFjR/T5HkK89fg8OjoGFasHEJLYx1W9HZh4vhhnLZhM7I0YHHCRnLIKjvm/gNPUug0EQR4f9agmeLc0eXD+NEJNLSvxvgTDyLUuwq/+7f/iSnWQ39PG7R4yBFsoSC5H7/y/vfi6DMH8Isf/Tjv2WdswpieAabnPdhe1YqbnxfxjZtuxXU/fQNaWjrI87x8T275uW+/xNWeRDoN/On51m/fjonRWmZPGUx3VzcbQKvhiQDkPsqmrsgUC41Kg6THSZRlTLLsDHlYV2cvrr/hejg8LrO2U1xNoiLHXik3nqdLzCSj7IlEL/IwDe5ququbLkWy32MtYYyGHfQ6TLhNImnF8KouOOrI5YiyoaCDxuKgiHEbdBXZzxK96qnONC+sAACTcoKuoUhKoDGx0dFRnq8O55/9VkxOKfv7EQT8UuR21DUEyCELJlbN5fLx8zkzdrkwH0E8ViDHa6IB15kF48qz3NbeQa6ryJUcKloQzvPTCfM7VniVeYqc9tItl+LWT9+JeiKIy29HBBqXa6TY8qKzrxPtA11ob2zBQHc/NpPPTU+M4olH78eq/hW47NJL8KUvfwUpunG5+WaKH20mo6yrCk9SRMrRkUM0vga0d7SjzM6MLDsjO2K1xM5rI5q2DiA8vwi3rYBzT1+LlfWgS4/BUUkjze9tuOQ6fOQv/xkzWRtmKEI2re1HCw31yf2HUaCbJyeCld6CjUEBR/5LlLaSopw0ImI7H7Qb2o7WWsTDpAeWMObnS1izYeVLjE7lBUl7TpaaEdbejpGk3nX3kxQRLqqraUJ+C3r7ms2QyNRclI3kwMzsAsKLi5iZmqGLcJMQd5hF2BlyudNO245tZ+ygVK/SePPkSxFyOBtiJNXTQtCDB8jxJrF9czePd4xcktxMQzGZOFWWE+v6fIT9w/BmZtDd3IyFvBc5dwxvec8aVPjsJkJFUgtEzS4a62o2RAVHRncZsaOhnwR5Yj5XJXoqZa5mYWxUsSG6iyAOHzxE487C725GOgZyl4RBFY3dqQr6uoaxe9cBop2dKi1Ow5Jx8zOrw6COOFzVliM6pLB6ZRvqiWDVkibt6R7p9lMLedz8pXuwmHHQMNrRTKXby47SSm6p8DFlnU+wUTXm5iHPbCBCllPsnOSL+RJ5ot1NdD8NzxwYQefAEO64717y14xxsUplFo8vmWlFhf1HIym66iw75SD66imW4jM4cHgciYoHh4jYg0SxG644B8XoOOqcddhPtGvvbEXT0Ab88l98hnVVwTQ7UyM5e3OjD1dedAFuuvkurDntbBzY9QA+dOMVrKMURUYaZfLKlkaKPKKwgkNEw9xu8VQ7qY+FAOXHps2dODabw5XXXsEufyJS5aSl8Y8XcDw9n3xN49W/8PCA7R2KyVrAyuGVuOOOu7Fu0xpjdIG6Niya3XPK8JPca8OO1bzxtnaSYio2iYPmpgZoR2uni8hDN6SUrktLCbrVY1RYbiIoFddgL436qMlLooiKufl5U8FpItfw4ApyOQVfjqGrxUcuV6X898Ptb0GgJWHmOIMkr3WBdoqHJhw6tNeEH/GyWbQQWX2xQqNxsJdKKGmbTODI4Ukz7NFFpUdhTq6WoRvRnhNaa5tDKpmj2/CRKsyxTpQ5IMfPKRSqadMJ/X66qtFJ5NNJfOAXriMHJFdyUMGGs0hMV3DH1x/HsV3TRB87tvT2EV1KGJmfRorfOTSTxoySSZLjjsUTfF2Ar0mddREj4xM4/aLzUKRLE3rvP3AYSvytdSjT0xNYu2YN+Vs9nnjmSVQppLpZv5qNOXp8DP2Dw5haDGMhloDT34hDx2cwz9flcgTvettFmNizCys7+/Hd79yLNUN9yNZ34wN//Blk6LbT9ECaXtSeajs3bzeJiqylDFq6hrCLbbVx9QqkWBeP7T2KP/3bfyB37oPb4qEgC5tlCXMEn727diMyv2ACJ9atPx0btq00FOXZACk9nXj5iuN4zxoh/1ekhVTj+MSUGaDV3rPFMg2J+ihKsh0NzxGppngClTL9er0ZGZdYaGttMUEANhrP5ITmdak4s0W0t7TSbTkNUd5/kKqJPba7rZ+iwYnWZoWjh+lWw9i7e4Q9KkQDHUSEomCgu9GMiY2NLaGHyOr22ik2KAzyETbcCJ8XiDh0rBbxr4KJXDZxdLYMUlEaRrLOzEDUNzophIhaNCYlzp6fodIUl9IyUVJ6RfsWc3by0BxVbI51YTeKVUs9y6zY887djPUbBvEr730PvvCZ/4THzusaTeDAg4cwPxEx2TRziRw2b16NXHTWbOskdX/42DhiNOJotowxeoglcqoI7z2bSKCvvQkryUt3PfAEDpFT+cgPr7niUgzzPuM8RpuPSnsxjrljY8jG4mji33P5KoXSLL1QN4IBFyaPjZAm1CFdJhLVNWKEAuOyndsxtX8f1q1Yge9970E0U+w9OTqNkel5bF+/BkhGsHPrBqrg4+SkXvS1DeDhXXtw7gXn4PM3fZF1Ts4dnsTk2AzCmTz8PO7mbdtJP2I4/YLzcf37bsTqdZsMLfF7SS2uvAgPPPwUzjrnQkPZnrW255WXIN7LFfE+JVxRT3/8cUpkh4+8QUsPyREySTNvqW2TtAjo7W+/EvFE2PAspYOQMSrzulbAayJbqKKsQ4qmFddTr/bQ7SRZkf29PfDycy2fVByfjc+a8O/vXUuX2mDyj6RiYWxZ24UxuoqDe5PoGmgzoeLFIiva0Y/ejs3oaOuGMql7AyU0EA3bG7cZCB/sOwNvv+J9FBsx9sowkbDITqCxPmXKTGPnGRdA60nS5JZhKk67jW43mTUzGwF/iGhNxM4pI4EP69cOw0m1Pfv0McQO5xCfsaM4n0eLw4PNNMgKj9tBd3js8BGcecZm9HU0Y46qctPmzdh3dAThVInXvgJzFDhatzEWi+EgFfeDe47Aoh0XySs30igklI6MHsPEwiRcFDvpSg4XXX4R781lQq0iNERNzY2Oj5mpRa2N0PiqhpOefuJxrOzvQbfXyvuLIkx609zfj8cm5pHgObu6O5GJLqHIz5S0fOc2Cq+2FsJJhW2bZJv78YsfoFH1tRgeXk+6cPU115B/Po6bPv+f+OZ3vo2bvvbf+NJXbiL6H8faoZV46L6HWbdZXPb2q9DY1EybMrO4LynfdxxPxXBDK90VIXn3rhEiAFBHH58tkD/JpWbTvNE0dmzbRv7Rxy+XMD03jTR7sQYxq0SJEt2siK4ijZXNSYO3iihWOLsm4uXqWptCrDSrQUGFFUlZWRwFk0ynqbkOB4/tI/cpooWGvHqwD5Oji9i1ez/WntYCf2MOoDEr3euxY7upMIlYbBgdf+OaK+lyKX6Iho8+9U1EY/NGjWoMTuk3FKbfSDKtnYDEaQu8F+3OmE7p2rS4KUPu6DPcz0FF+L6fvhTlfBmt/M0tX74VoYCyMB1CFxF0C11Smb/30tdrobrT5WKj5dDHTqX1vbNzMzhzxw489uSTyPP+tTeZOp/P6qV6pwAisi4k8hijQd331F7c+dDTeJjGeGBGQ0Fh3pMD4WiUYs5Gd+9HC0WR1PVcNI7JhQj27dlnFoenY0tUzC6iXLuJqu6jiy74Asg4yT1zSXqGDHKk94fHZ2ANNiJKQ9u0fiUSRP7o3HH0NTp4nAQOPvUYtUoULipcH4XRIw89AHewDgv0Agq2yFFQyaibnTZ46WFsbgsue9tbcfz4AlavXXcC7F4G8U7F8MxHlhJBw4qnnzrIE7rR2tlGNUvEoytbosIqCCXo77u72omMVDaJGNasXEnVGdDwDmwOO0m9opRpbBQP4no2J/laXmtZ5RqLRCeSaxQMJ1RcmpsV5XOFqF5TWIxMgwDJSqtibHQMa1e0oKPdg/mpPB55ZA4bTu+kewljbnrSDOC2NW8isuUpGBZMsEK2dBjTs3QlrDQpMjOlR7qgzUzkVhvqGzA7O0ZOSqHBniX+NzMdNkahlf/isZrv/flfuAbN7eSudQ3IJhO4+54jGCNnbextIcWgu50Pw2+nMS+y4Tt62Mk82KAgTiLX4MYhrOjpweyhY3jrFefj1jsepCFRRFDw5MqkIBYKK6vUIaub4q1Ela2IYavTiwKvYSFdwcRSGiMzETx+cBSP7B/DfNFD3nUYQ3Tj9R5lVuhivQ+jzmPDRiLVBds3kvceRzxd5LG9pEh21Ida0BBoRHxuEYR7uCxlgsYw66WM6YUS5vjd1Sv7KAh96KPrHQq54HO4MXX4EPwEj1BDGy657l14/KHHjcfwsb17fA4MtzfQvTlx3bs/hDtufQg7z94qwznxeGF5RY73XKmtNOJX6SKt2PW0VpXbob3yU6z4DA1PMWUakNR3Dhw4aFZbua1Oig+lsidpZY+S+2QbskJdJpLFpv0qWLnal6xSzsNu1RoGLbZRGH2ZRq79tBReWGSlV1hxRLBC2iyc1taXUSJqD91CR0cd4osZTIzOY9P2Xvjqg2ipX09XOUWkJTLYbPztnKELNgtdVTZmAhJAtacOolVm2jzk4OGjJNZSmwH2dC2ocUA7IWpKsFgmX6Mi37C6E929TlQpj11ubUUQYZ34cezgHMrxoplznkmFYW8mynT2mOmsrtZWzFOYJVJp9Hb3YWFpEWs2r8UTTz6Ft11yIR566Cko4aPF4iL2OWHluazkp2bcs8rOyfMrCkUdX51X02YVihLTWcmf+skJFc2jscpJkv/29m44sktAbBQf+vVfw+dvvRv/ctuDmE1rfrpAw6mgtbsDMal9IoIrGIKPary1oQMjI2OIpZYwTNT2tHZidnya7puGFQpg+sAzqG9uYIdrog08jZnJMXQP9LNztZklp5deeCEWSU86V/aio2ctbvnmf+Pit55v7uvlyikYnsZralarTUwUl+cNNCFEhBgbmzAop3Gdvn7yBd4Ma8YMxs7PzpqYNCGLP6CAQCVAtBvuIbdboSFIjueLJUxNjVOee8iZlDtO0V0yUSXF0PQTzBSRFLFEjlKdKkggpnFFioQh3nhvdzeOHFpANF5Cx0AQ4fQo/CE3RVCShsPGZMMq90mOnUBZAbTSzOTOIw/VPc/OzZv4tAZWqhY1a72CUE5hTqIXSjdbrRTw7vdcarYO1Xx0NmfFgf1TuOGGS3HTf9xjFupki7Oo8w0gV80jVHVgaXIc43NjmI6EEWEnlXvVwvWHHnoEboV70QjPP30ztm0YxjDVfR9ddSdRv4GczOcoErVIcAtKhUsEpmG5eA0V3oNmRkQVNOrQ2dqIJnJfLW1cs2olAuwMl527k0r7Q7jmAx/Bo0dTqK/rRixTIk9kB1BwA8FikHXWQfrSzvM11XsxEy/gwMgRgohC65009rKJhAm2taJj1SrYvCFUC1aMjk1TcGUpGPux7+ndqKPRvvXqK/n7GDIEEdnJ4UOaIalgyxmnsWMqJvKl5fsm39Zbgn59SbMBSfKPf/7sN9HZ1cubncMiXcoNN1xPOX+Y6jZKVeo1k9V9dLlDq5pxgKrqyJFZvOc97yIfexp79h3GltNONxcUjiRw9OgxTE0exdk7htAQ0mCwpp6UsTxlFjp/9zvfo2vrUFXDzgYv5GO8lgqiWjeaS2C42Y21a5p4cY14dPch9Gyn4rqoDbNLR4hUJTPdpBF15RsJBDR+FyAnyWPjhk347ne/S+Ry8rpTFBAZVIvkYynyFJsHq1ZuxO3fvhsJGqTN7mdjZ/Gxj1GYlFJm/UlLwxp88P1/ga9/5fdxzSV/jIHOLtbDdvgtq7CYGsPiwRFYizmMLk2w01XMJL6LnFVbWZXoIUok3WQaZsyupaUZtnIR2qFHAZ5en4+dLcprUa3bYKdYIHTzVdlERjsDQSTz8iBVEvp+TE1PmTUv+XweZ51/NvyOKo4fOoDFRBGZMrkaEfGJXYfMzJODRqXoZoWUKX3c8OoBegZFHVlpgA1mOwjFAx7et5eUwYWhzRswzY5/ZP8hLJGK3Pi+97Hzs2OQQrkCdSZvtCYWPA6vSaPhJzesKkrcacHl730H3K5mY0cvLt8X8TR8UHtX42FVfPWr30SVKKKxLg85xeaN6zA/P4+Z2bBZ2jY3O82GTaBIpbhx8zByrIxi0UYe9jjeetnl5Hs2upl9rKwYK2Ics/OzaG+pQ29nED66b7s7hF17jmLkyDjmadQZ9roQ+ZRdsWfkimo8BUu66CblOtJEzShdbXMdRQibYn4si91PjuOC89/KCrRgYGAdDW4lr1yzKQWs6NtkdhsaGTloUFdorYyX6n5ZioBQsJ48cQFHDo+ahcwK9FQnEWru3DmMfDlHtdqKu295HFMjcWQSJd7HjFGr4YUl7H7mIaQpAhTa5KMbk1K3EwmCXj+R3or2bkXpAK3tbea9ZGSJXiEO7bcb5nVZyS0zWvhOQhsKOOCmUfiVCiwdQTmjXNFkGvQG5+zYiOmj+9HRGDRCojHgJhUYRJzuds+D98FGl9nutaGTnGvdYDsuOmsrLtq5AVuH27B2oB0rulrRRj6rhDwjR46YabYcua2MV3v4uqmsXXxO0SvcfOddOPus83D9T72DNUg6xPaYp3BK0OsoW4MQuET3XyU1SOdi8Ht95M1RbNhxJj2OGVB9SXkW8V5sdM/9qY/1kLTVswVTs0Q6KqhHH3uS7qmNSjCHjaedQTV5gIaSwOzMAuKxBK6//koTsTw9M0sXPYvDJMM+fwDDawYp18NoamhAnLCtlPXtLfXkSEuYnk8AChYln4tHZjA7NYUVQyuoTpXwukp3HjcGmEsnTGRzjirXyZ7ZYl9At99qAj8f2H0QC8kU6po9qAZLuPZnrsXQcBfuf+rLKBXIP70k8fmgcfHKLqBoFgUMVEsOjI/RHUW0SDlkQp/m5pfYwxtofBW89/1nmPCmIH/zW7/wKQz1D6LIhlpi5ROP4aSBtboLCLHiF2lQ2mtDjtrPztTYqL3YnIaPKVojTg5ar4XsdKESLhVWuMflMJ6ikKd65murRcNRFrh4wyWqUDc7yQy9jJIZdfT0UuB14ylyaqlztzdgEh210jA7yXNdaj92EuoTE5Da0tlJgJim284S0TXcYmHdOTARTlARk5J4QmjvbDdrhOsbG3j9VKptXYAnSJVN70KkjBFZl+hpBECN9SGq6pAZgVACzJm5BQIBr4t0QdE+Abr/juGVOPPCS3kfvAhSg5r3ZOPx+RVV7XN/vvB9FSnV5qZ6KqkV2LvvEK0+bSJiyzQOcSnNOiiMafeeA3Szozj9jO2U/Iphq2KRvKad6sduz5rBYu1Mn82SMxEhFYxgpZtTKRe0C3WKFZHi91tNuJOKYuEkCBTpyzsywxYZqt5nqOyUoX3FQAdWDHaTb1WQjpOXFp24/7a7Uddeh7bOAFmjtmev0IC1uUoFZ51xETlL3HSU2fkIXbECOTUmqCxNKcMR87kyEdeC7v56XnMZf/LxL8FSaGGPD5vlhqsG+0x9LcUW4QoFefFZokkjmolonpISWGo6K4YCUctNzKhk4+hoIMKbTSlyyERJA6gabTkKKbpYF+/NSXqQ4nmVj1kD5hqrE4lXyjcP1b6CBtRZQEWeYKeO0XNUMzksROYwRc46S/TVajGHy4X6lk66Vxe9tZs822tcd8Dnhq+aRauzgNXtHnTXVdDuK2KgI4BGH1ltZhrOQhiO3Cxsi/QO8/tRJl1hj6Un22LSztnJ2zUz1d3RjtVDQ0TNuNl4T50jz/v+4pe/jHe9531sNUWtqPXYZnTzenkKhvfyRWN7irYdm5ggOpXR3kEeRlKtxNpSYtKjioVLUw129/Shgb1I43ci9Hv37kF3N12QXetMLcZNaxjDYeNJeTMOKtFalDArlTfbTfekRdcKo9bKNLNckWfQ9k9CkaeeeAh5qsulbBEjhw5jdU8rWumCqg4LDYoGjnrc88ADVKQt8AZ5DLo6ueuVQ5vw2GNPYWFxxowrZrOsGHIiDaUoa7uinJWFSltSSRgphdjqNezRvnaMjljIH+kWyUdn5+aMIZ2+fSvvhQjprYMOFc7QRRIVTtu5nTVdpTveAj87raKxQw2NrJNmIn2bmfLKZ2JU4z4S/kYiYoB1SF3LjmdjPfBDigp2AlaPl521rbmJKrQBIb8boaYW9K5oRy/vTal2Bzsa0d0UouioQwORT14lRz54bHQSu/cexP59B0gfeI1U5ppdElpVqOAR7DByTqMUxw/uw/GlHCyuehwbjyBbcaOVKnd1owvtTUHMThzDYw/cTa6rANgSxicnEV2a47VJkIWRYQca4/l6eZ999DRaq/OcfdWk6msyPMP7+NAAsC4+GokhFk2bsG0rOZiGAoDaZnPkzkS9MfYCDSiuNbxK+YrdNqId/b8+z5GgtjTX07h4XKKY+IKGCjRovbQwg96ebhq6eo0cl3pN1aCeUPAwuZpJi0HkS2bTBln37zmEoZ52NNa5WGH1WIhHUM26iFo2bNiyyeQXbmluZ+VM4awzz8e+/bt4DoqlhTleuR2xSAraDMVK96IpHy1Z1KwFwZa/bzXTYw/euYcuMAuHx2NiApUqbX5imo3egjPPO5fiJoqR+QUcJpo99sxh0AHAFWzA0/uO8TchPLmP3GpsBvuOTuD4zCLczQ1oZUPNkHYUXT7EiRjmnHTTnlAznEEaUlsHz+VGJEFPkMuRJ8+gjnU0P3GY6ESuxfsqqeMjR/7Izkuk7da+aKQtw0O96GqnUdd50NjeTTvrw+C2c2FpX4s9E3Hy1Emej/fMCy2xHpstKbiJ0q3scMFqEbGFWczH0lgKL5qOr125Q6Q1//mVm+lF7Ojq6SEFUF7BOjgoEJW77/wztyKeT2JgxTpZjWk3KQZjeK8UCPrqhqd/awbQwh6rEeLpyQiUvstJA3DQbWjPB8VuVasUBUQOUcljxyagHQTTyYThfOqtAZLYhfA8xUU7PWeZDy30o+FSPNiJaFai6MTEODraOw3aUYIZNCzTpT/y8ANEVHI+3qjmi7XBXYIoY2/sxINP7UcDr9FPIw66vYjS/R8fG0fvOgfWrD6PXHI3fN5mXpMWbdeGeYqVlBlQjkcy5JMeIp7H5CAJUZFqKEZDPOs3dqKOrq4t2IXtG4bQ5QshMhdGmq7MU0c3a2VHnDmC1f2daKOb297fj/4+umKbA8MrViDA9yIUTUrws2LFgFGH7exYYF0tRen62gdw+Ng05sibR9MWHJzL4OmJMKJWP47yPNG8FZGCDZNEcj1HKj4skKtZQh3I2xoRJJJqayc7vZE/1AC3L4ggkRRar+wj9hNRtVG01+9lO4RRTSzBzzp22alI64nmnf1wtA/iSNoKT8sKM7xiobihY6FILKNnaA2SjhC+9fABPLV/BCnFak7O4b4HHjTLGRU2FSe/DpBk+q08Lv8eGKwFgprhkROGZymLZL1MeaHhvfgrZX5O9BFRVOEhpEKVgsvjDZkB5Swl9tJC0QxsptJEkDKNkZRmYWHazOVGNKiajGDDxk0kvbM455yzTWMo/FoLi3K5jJkHzrAXK3tohMihSxYCHR55hj1vAjYHuYhdUzvacjRnLkXGqdX6yv7kJfrtGO7AGXyUPBY8/NQcTr+6G/7eMtxBhWNniG5ZMz97+MhR9Hb1Ue2OUrjQu2XtJsxfazG0rDAYdBHdw7j67afT8Jrx8Q9/E+0UL23sOBrSUE4+UYl77rsPh2koWrzjJJ9TXokQjSrgcZqYwjoS76UF8j2ip1JymEXsTSTxgRACQR+RXrMVNhPf6GZDJVl/El/KmUwCzA7HzsfviCtpOagWYMXp8lLReQzUu3leGmU4iWR4Gtdc8hbc/9gezMapht0+ImYjCo4iVnd34tzTt6GR1xQmH9tPMTZLr1FHXlsg9xUdOh7JY9uOHQh43Xj6sYexQASfSBVRRwRFMYt13a0mqrm+bz2O7HvchOiXPE04fe0Azti5E4WFEdIUC8656lqs3X45yrxmM2uroT7pi9dmeHK1Ftkbyb/cm82g06c+/QVyJxu2btuJNJEjl3FDu/4JgjX3KWWmNP8myWApj+/c8Tlce/V1VMFhurwL+T1tbZmkWi3Q6OhOqFyTNDjlBM5R6WVoiIdG9hKFpmhwNENWvjhFlaLlZFFcmLqUeqeSLbpJB1aT/1ywcjXRNEO3cghn3nghVp3dTcM6QLfgJIGv4sihMYPKQr4ojTGdqGByjAZCsqbtoCw0JC1qOmfnSvKwTnz5s4focujaCsrcrvwsc9i0cQDveffbEbAWsPfAGA4cmsXBI7MgQKK/sw4B1rqVqtBaKMLhsxp6kc4X4WvtYn35cc8T+3BwYgqBgAMtATtCFScs7MjTkQRibHTNcGgMs8jOpQTnZkKDIkQzGv0tQZy/jmhFYVPyt2LPoaMIBYIYIxhYXB5eP9vMR0FSWKLbL9FAqcJpCbmUlgnQMBtaMNzRgzI5ubJEtZNeaGupRHgJISLlHGlD3h2Eu07z6U5E6Up7evrxL1+9G70rV9E9kyIQLK684mIKujzW9wRw2eVvQdzZiP7VZ5FHalqU7USPpfZ5xdD3FxreC4sa3PyaD3EqcTmlKVPk7ZZtK/Bv//W3+Lf//CIuveRK3rCDrlBfJWc5keeNOpbPCUzN34vRCfbIuaNUalWi2CyR8zhcNB6p4xTdaCa7SGNkxSeVWeoI3ZFC3Gt5+CbHiUhUdxIzmijXMjqNQ+niNcxi0dwwhcq8tmZixWXTc+ivX4V9j+6j4dIg164x28ZHImEaxiBd/gIFTJXG6zKIezL9gjqVNiauVBSz5kF7QzP2PDbJ84Hu1QWbq0xjaUQsXMA3vn4/vn7ro+joHMD55+7EuTuHeB8V3E/X9PTIFHZNxdBHEXJ4JomnR8N4+PAM7t8/iaPsQAvslF63H200dB+vf936PvKjPizy+jxEQ+3gLUHR392NPrrnFipKi9PLDpanoXox2EQVbS3B19KL2WTZbD3lpLv1su4rFipmawZZaxJFzbvL6NhhLS4H0Yj2QH5XTzSen54n2hdh81MErVlPn2DH7sOjrKeyyYkXojG2trSwDbzophdoDnlNcqYOdqIGV9Es6JoaO4arL78Ii+kMNpx5KZtD4fCylpNwx/+//zieygsRz3hp/l8Lk6/StRbwwIP34Y7vfYs9MU53cw+8dEfd7afjF3/ht437i9MdatxNu+wUq4t49PFbKLkXeBgyOroHRX5ozy+QM2QzFBdUuApVt8j10J3oXDIsjfQWsgVMHp83QaAOGkeFHC2ZTJrvyAAVVq9xMXZyUsXaaigHjdVHw2lz+RGgMda1ubHl0jUYPL0N04tEGXczDo8epVsLm+tVhoGFWfZicqpSUUMAPA6vSfunXXH2mXjo63MURvTJVh8Nk9fFSk2SOug5SwripLt30E27+Jyha6pSSJWl9PlvoZxj42ouhp2R7lIr9rRupNnvQiG2QK/baHJAn3/GBhw7fBTNLe2wEXUyRQuUyFz7gsXoPhUXKbUfJE9s9VixusFJA6JH8fdjJkVUsSi3Hd31fARWGuxcbgFJpyJvCrw+novfqdIzKcGS1PKZ287E3t37kWA72et8cPG9fCqDTWvXkyr4cHj3bvhp5GuGVtBwWSf8nauaxi0P7kGc6LxxsA0dXW0UMHVm8PvG3/g9WNyNBAfWHUWQ6kYLgVReQVzIoPQsLCe5PDH4Z5wyK8RAPA03Ep/Hf930H7jr3u8gHD+GXXufJs9bQFNjGwlsA7nblAlN7+8dMMmbF5dG8OSuO4lwe9i4MUJ9LUxc62+1u45CyZU1wOXl+ezsdQpVp+DQpQhxNAlvoWEuLSpBj4UuQ6vC6HrKdEOmEwiJa8VuoL0CH0l2qSD+VyXfJKvj7xIVK3lhCTMjVIWeeuw4YzOWspNsAAfVGjkqe7f259fWT1m6XlGJEmmAAgZ0bQPNgygkquQw9Xy/aGZwtHYkGk2iqYlGwvpRtgV17gKf8nrJRlTCHwWUSoxpjzUNZWhwWOsk6h1OM7XV1NWJyQh5LdHvyWdGyEUbMD4zj0gsicmZGeNW3eScSjXRWFdP9A0gQFHgr2YRIlpneas5n5dIZocm+pSw0UkUTZDClNj54qQsdfCZGZKgInXcDjLREh9V7D96FGl2chcVa5kcXR3dQ4OPpqIYm59Anm3zGx/5fXz79rvJd4to6OrAYG8refEklsgRW1oa4KLGrW9qwrU3fgC++i6238lcefrn5OMVh1PEn/i3xAMf6u1mRZGMgI9wbAbf+vZNuO/h72DfwafQ3deGu+66g1JaibT9xkDZ7ti4cSVFgVam7WWFLOGuu78Ff6BMXlU2QxT6ohLrqPGchHwRZbtNi6+lXGk8di/7h4MV4MHRw2NGdCgkXe5UQQNmvNDcS+3aTQZLigwZiOiE1s3G2Zg+n9sYpvqNjlsgymQ0CM1KObD3OP8GhlevRaHqwtp1pxHZrMbtWsjVWpSpgJ2nvr6Oxk/1SNQZ7t6APU8eZKNSxNBghMqiB9o9sq4+RN4bI3rn0cTXaaKSFiKpU5TJrbQcMks3HlfgA7+jMeQixVcflegC+azG1Bobm1BPsdHX02HqRWsatGa3qbGeCG81GaycukfWQSyVxdNPP413XXE+po8cgqOhHUV2NmVHUPxjjj1bKXgVB5mJRdAZaICNEjVfLZJXpmlyrEu6YS1w14bHmuLUdQa82uJUIf/0OqyPuoY645U++IFfwXtpVHfcdie/Y0FvSyvWru3D7l17sHHtMO+jDw6/H+de+jbWi6bLXmhXJ8vLiAsDa+Yr+sS0qXmUMTl3DPc/eCd279nHBswRbXJYtWYNvvvdu1jpjdA2meEIOUxvH/uaiyemsnNZWTHP4LQt24wbi0RJUnlzBCsECf8ylCorR9HMeq0cyYpobm3qwNNPkYtVtWFcngpOoVTUifkcK1GKunbZNXcvRFaIk1z0iS0D+L5C4LvZKyORqAl8NMSGV2aQkcdwe7xILaUwNXEEjz99L47O3EMUsCGRmiI10DZNmm3xQDsgphJKuVFB0NGKKP1YfD7LRikjRIOUClTSceUhlsqW1WsLUC/RScsUZ+YXsRCJ896jJjBV+WaE4Er67SGq1LPDFAT9pAUayNYUoNbPkumzNeiyeZ28Q3LkPD2IyxiABsEdToo3fuO+27+NX7vuIsySW7VsPQ/HxucQD6cxvjCHA6NHcN7mTbAEXJiLLyFHY8t75OYpdHid2uhQ4ihfqJJWEO3YyUvsiS4aTRM7gPYNkYBU2/h5He+4+h3kc+244PyLaQNpPHbP7QQAB2YXFjExcoDI7sH5V1yBDaftZFt4n+XJLy6G473U1ardFPNVU1Hfe+hO7N33DGbmJuH2OemGWBlEgSxhWyHtfm+QXIAQTt+uZIhmFX+RlUfOsv/AboMEapTjowdYubUb7O0ZImdJILy0ZDLER5MpVoI2wKtFBmv36AoVsjIAyMY0RaYYOUV2aKD5ZJHhiQMqTasxOBUaoml89nxlP9cQhfF/NDptXKdzGKghms5TRVLHsFcDH2RP/sbXb8LAQDNWEMVDjRQtCm5hJ1LYvjJCVbI2uuNms9uQFLuPbk08Talga0kciRzs8YJWTborr52T59KgukLSxVFcMipdN6/Ro7S2NDa7MhTQgENEGpMyVobBf5UdQFtfKR2s6teko6Vh6lnpdm/97nfxli1r4IiMwtfYivsoVno6+rCUyWHv8cN467nnwMZrefj4fkRtRZTt9DJsOxF9GZ7aWJn75dG0qCiXLpJi+KlS1Q9saCe/1BrpZDwBK+9DHeLv/+YfiObNxjsppZuyf40fm8LX/vXvceW7b0D/Su1Fws9qGPayxbjaFxie+TIb3lrE9+77Du6+91Y8ufc+fpMEnwRRSXZC9V5MTh1j70kR9UpQUh8reZNgVoukdTKXu0r0m6Zrre1hobg9zTYoHFy52xSnN3L0MCamp8gXMibFhRZ562a1TE7oZAyaLkCGJyTT7+0itScuU+9pwFlGfRLtagjID2mcmhtWgwvhHORpEjEyYKGSxrsayZ96+gaxYlibwRVx7yP34/HdT5k0EiPHJnHswCziMwUklipYmEqhnKXhU3Roz3+hlZZCNhDxdDwl5slmteNhgNehCOyEiUZx+0O8N20d5TbIoFF9rUOgoySHNcmaiXBU8XR6YqjKOyiGI87ldAcMD5OrbWeHFqF3+RVFrG2iCljkdc6wHX7vl38eh555DKu3nU0wKBPtoji6OAMtKO8P1qNCz3J8fpK9twoXuavSZTiJtA5l/+KxtJ64ltWJdUMEVEfSckcZpNJ1KDq7pbUVcVKIClXzV7/1FcwsLuCcHefwmBpTtOCmz94EC0XfW991Db+j4E/JRvP0suUlrrYipONPRieexr9/+Z+orqh4aOVKtKfwoc7OTuzfvw/Nzc2s+NpW7NqacrB/gMYVIaJ4yX0oq4mGugkpvpm5GRJwD46PHTZuVhP/Sm6zmIrwb0r7Cs9ooZKg+lEim0CwxonIv1GOW1DKEQnJt9Q4UkXigEp9oSsXlNv4e5miEI91Rf5X4LUFDNnXvhdCSqs9a4zOxkrRe6p4m1XJiHaZCr7zrtvws+//WbMOQtEfdpFH8lAZTJbKzkZj0UIahQA1suN5nHYoZ7IGcZ0k6Np3Q/xWRh8ICQV5RbweuWBtfa/M7FrsrMTd+o6F5yGpMh3FzUbWNlbayknrld08jlLAudl5CkQ/Kz2BnmmVRMUswokUhcc+JDIpXLR9Fa5a14e56BLu2zeJjvYecvAk0kRK1dP6tWsppgp4YN/TKKrz8eQaqNf+GVrw7vG6zbMitRWRrZV5JnsEFZGEnKYQZVwb1m5gfTnYoSjwyCb8QT/+8++/wJtkI7CtfvYdH8LaDX34jY/+H2NH36+8dByPqKbeOzMzjiKl8lI0zMqLmN7Q2dlG17kXzU0tNCReMHunJtG1jkEb1jU0NBnuovg8rXKvEjnDsUX24BJGJ4+Q1FJNZpNEyiwle4znstBo5YZqm+61tjWZIRQNJDvJkUoVwjg5UVm9iupVY3tCZ63bqG08QifoolHSQNSYmosVvosMKyOBJsINn2Nh3zC/lTtUhIsMVcm1f+1XP4zu3i7cfMs3TWdQw4hca1W8kCady5rjsdmRpOuUC4xSHIzNzWNyIWxcoPLEKRk2TYvVV6BwyNBGFEFDF8xrdnsUbOCmaKhnJ1b2UEWIaNWeE3VUqDPkYVrAYye/kqFr4FsJjTSjoxRwRw4cwJ4nnkSIxr44O0s+tYCoSD9v6roLzsfYvr2wsWOXrB4CQgvvm8bNe1eOmwAR+ZJrbqAIyeAXPvDLeObhJ6E9Y3TdSvsrxe/hszau5uWb8TyF3LsV0sX6dFCxq2MthhdNnbS2tfC82gi7gBvedpUxymy8iKcefxBnnL0SvSvWmPp+Ofr2/PKs4el75rtqOPbMxmbK+OnDmJqbpnuwE2pbyPP2moXMUkta4aSN1WTwUpgK/vMHvDhC9+ljg84sTiKeDGPfgV3wBJw4OjZicoxo0+MiFZVwWPFuCuFu0qJkl2A9AQfFiJkJcRHJyEe0245yLvPCpAeIXnQJhuMRvWgQ4lQKKNAgr65d0bR+oo+yPwlN5Lr1PaGlXJzCtbTWQwEGut6dO0/H5/71c/yuDJu/5zUp2NT0ev5dG6YhItNYdZ+6X63/UHCAxhATySzG5xYwNbPAa/fC6QmQB6YRYgeso8EpDa6EQS5XC70XdVAYWVk5m2lgscU5Njzvk4hno5eITI+inp7KT2HW1dNrkkSu7OnGyt5OrOnXfrxxohl/l82RI1LJqyLzRfQODUM7kpd4b/fe96B5HaQS3Xnu2bjq+vfgqivejlWDq/Bz7/8Ajo6OG+ojtBbBVcfXQL8yOIhb+5zax42gwo6n8DQ3DdkhT0GuLMHW0tSGdavXs7PMYaBnDW772kMILxzE0KpG9Axu/r5Gp/ICwzNFQya0eP39xO4H2VPiRrlpk+M6cjVtC+olaqiR5LrkbhspHpLxCCYmjtE9ZkzG9v0jz1AwhClGXDRYqmAZBdFLafDlthTdK+SRy1T4k4ZftKbDQhEgZatsmxXkzNLGRLRoQrYtJPDiI6pr8TlNj0lYGEM0D4kKgSPPRbctTqfjykjd7Ln6WwhoAhN5rhYi7KFDIxgdGzcGxgukEtWgNNGUnU0p1FyqbP5d0CCg6oj8TpWj2Lff+vkb0eBxmKWWfiEvG0luNZ+JwMf7LSejSFPF69mqlBw8fm5pjjwrC5+9jCDRvj7ooyBrQgupSysbtKezA/Wsm8ZQED52GHuRatLJE1ONKpsDewA0zj5HWiNVrlip1YMriXA2qtoJhONxrFy9FqG6ehJtO97ytsvRSvdbK6wX3udbzr8IfT0DuPN7d5pF42obl41q9OzzkSFa3/q17+AdV72X1xFiB/Lhi5/+Kq658nqsWbmGxrsav/qBX8OG1RuMZ1MOvE/93WfQVOfE2vX9aKUhnjSlVyuWcqlaPeGNWIzts4HlrrL4z6/+C47NjODAyB6igItS3kOkCyAeTfOEreYXMrzZqXnc+FMfxL0P3YZb7/yGGQNz1mvQlQZCQiCucTL7ptUm16QJYxqvLQ+lEzNbNXm1skqJHIUPNSPRyqpS3InIvFwy39OYE/mcKJ0khgxMaKd1CDJA+mXzvvYls/K8GgDVuJm4pgIog0TrQpYGVK0Zb1MrBQ1d/+JclDbnYacqoau72yyHlItzEwU0nBGOk+MR5aVcrRV2BhrZVRedCVsmS3XXSHVegJcGpIVIWp9j5TnsdP/aIJoHRTZBviv3T6Sv8Jq0ubREhib7lefOQz6qwAa5NUXQlNiplrRreaI2vpnmeQo83jRdrAYus3zNS8NK8u0k76+9uR5Wirmq24m3vf1aZBaLCE8vEpGW8Hf/+m+mnWpFhld7JVQqlnP42B9/hHwyib/800/iIF36xvWb+B22gTGKGsLXEKy29EH/Px/R/t8//REe+fZeXHTGAK5//3vR1KUQqO9fnmd4tStSCEy1qlg6C/75y3+Mp/ffjXLejliYBNlKyKUCC7h60Nfbj+uvux4tLa146MGHcdE5l7AeNcug41jx/z73O/j2bTfjgovOx1333cpeqqSFJOLkE9qYWDdFp0p0qxjircFatZMS7AithKYKdw9P5olCrUYAFNnrFbYtdNJwQpEopIHUPDmhSQZO46sLkW8uRXk7taBRoZWykxZolArXVtSuHRrWEKJmsGnTIDtSCvMzSZMrrszvetmZxHUKJVKDdIoNVFNoTUShercfG1b2Gb61UdthTY1hz8ED2LntdFgpnLxEXs1jTk2Owkk3mWVHquie2cgzRDur24exyRkej9dPnqWBW03xlUi8NKxTVqPyXqXGK7x/cVgpYI2haT48SdfuIE+sC3iwde1qtPP90aVxuCl4eLtIsW6+ctMd+Ms/+DhGxg/ic5//kpr1RYVf5PHlWWz0MDplRdNafPF8o/p+RUm/bfYCfvrtv4Czt7Xjvb/y63AHW058+urFUmYr1oxFf9HCta6TaPet+/4L37jtG0QUNzas2IQb3/vzeOzRp3DW6efCbdeOi89doJBHgsT0DhqPnqtVzbMCh0Z347Nf+CcMr+nB52/6PI3TblxricKlWtCYmvpRiepK5yUqpGvZ3ScmphAKEaGSFaSiRB4NjVCNaYGzOonOLxGgLS2rrDwZnsbMtCeEFoxrCPzkNRq1S1ekuUftzO2yackd1S5/19TsxiwJuzYG3DCwGhN0H+EEhQ9htamlnby0ahb8aHmhEu+899LzkFycJefqQY7u9gDF1mk7d+Lg2BQNNmSCSeN58qKgAzkaW4bopL0qNFpgp+ujCuC9zfF4FSKxkySd6GgjYrMDamU+K4a3V0N4Oms0sBP4iJIR8kg/j+MOemElymng2UcXXYjE0bq+l0Y9TyOsIx1qwf/9yF/iPz7zLzh4fB8+84X/5r2yUV5Q1N61uiG4sZ5qf57sqKda5GXEn//8//w/duoofv53/1Qu7sSnr14sPJmxOo2RCXE0xPDZL3wCDzxxB9526btx1SXvoxuoDeKSCpy4SPUY87MTRa/10A3qC+y6cmcsNGW+VcRtd9+MUKMH47O78cnP/hN7LyvWEuc3ar/R7IO2DlVsHe3JCJgKXVO1QDedCpDCaXiFrpa9XuljRfR1PdqULlUUGtP3lPhdujlVXs34FWni5vFKvA42NN8vSrlWXPytXDGFh7PGJyfoXi0VomC1YMKBGqguO/0ONNGFKgegMiZoLWw4Z8PGwRWo5rMYOT6B8y68EF/86s04Go4gJnQj4rm9DqzdtorKUMMXrI1sHm0Ua1qzq704ZqfDZoJdQRHiu2pwo4LFVw22ijCwIxOFxB0bg0G0NIYQ9PmQsWTRSGh0EF3jjew05MxOZTClgde56sy284mZIup4zb4GH/787z5Va5KXFLWX2lFIwadTs5cXFM2yaHryd3/md7Bluwc3/NLLBjq9bDlhePLlSoqdw5e//jdYt+FcbF53rroALZpGBCKOGtqAjboIjUoXq3LigvWt5/qKUEzv6KaIp/Ih+iIt5XsPf8FsEqINiy9+96BZx7pu7VaE2MAPPnIPuro6MTuziNO2bMfDjzyA7vY+FDJ+jJM4ay2GsrPreGawmA2toYwSG0MN5XcFoa2UdG0nQ6RkhFJvFpJwXaWyGGhXbQV46l6sNCYN2CrHSVddCzavX4ul0WNodgKzsRieGhlFoL6Z1xfC1NgYLjtrC4apMh+6/37Ut3Vhgch4y32PgB7TtKM4p5Mqdc3mYWQrcfR1kQs7LEhlNKXmpwt3Ys+uQ3S5vAZ+3yAfUbuUYf0T8SS4CO6sa83a0MAEkryhZCLKewogZ81jiC78mgvPwyPhUSTJk53knhpLdXpDsLhseNcVP4urL7rWNFGRNydt8oKiD8x7umi9OAkYP2ChzRw7MImvfupTWLvVjcve9X/oWSh4TqE8i3jPFV1AzZX9sIoxBBpELDuKem8PhaJyjYxBW49Pz87B561jD+8y6FYuxnDv4/fhd//gI3SlGnuie6J6rMF8DS2UDk2qUyvgxfs0Ip83c7M19FDoUEnwSFetqI58WuN0GsvS1JTGrwqw041+4N3vxd//x7/Bxc6ybf167Nm/x6zNCFHdBexWtJBXhcgnAw11eHLvAazZtAN/81//jQpRtXBi3E6Gro3tskRhWgSue9cVODZ6wKzK01CUhlUO7j8ObRgjtC5pkS3vXxsRKgO+Fv6cnGGRF9Lf6sYm4JZIqrUghmI4Czht60r4O5sRiy8ZmiKaVFfnxUc//KcY7tpKL8FOzxsV7fjhlCI++cffQavjUWw8dyd6T7+SEHVq5TmQOlGkaH7YxeTQZV2EXP0EHfZIGkhH4wr47F0YYoW11w/BXvXAWibRd1M1xtgzWeFtrU00KK0LpWAgoqlzyPjMXmAnjiuD1NieFoC7qBI1zGLmPWkQGviUalY4VY73qSgNJ+HAxvfe/56fxk23fg1pcqsE3XV6dhI3vOV8NBOZtgz2YU1PG1b2dSLf0IKHHtuD0zZsR4m/d/g1P0v3zeOfvCalYNNAunL0fe2L38FTDx3l9XuRiGSJeAX09jSSr9GF0507nA5+nx6F9aHoEIGPVZEnGhz3eEg1q1S+WROeJCgkU+X3fQi11wPBAvnpNJqamgziKdewBqH/6ws31drR2Jtme344ReeYnhqBvyWEvo2baUynbjsvMTxV3A8T7VROHl/8RwGCFrpzehjTM80UmCqfxN/l5hfIxa654lrce6t2gyYvo2HIeBQCJWTWDIeeTZAA35erUk5kHVyZmOwu/oYGoioRtCvNmYZfDFrSSIkhuO7qq/Avn/kMJrUIh8jVQU51xYXnIx+N4pwtG2Gjum1ta0XBasf9jz+GnoEVWk2Br91+B/LmGpzm/DqmHhabNCnICT1wWl1mM+V773gE9935BCaOLpjQ+TIFgpBOyG9lJxE3LBJ1RQmEwwJrxRpqGMVO49dr+aaqlQLLlkLfUDuN3mW2dNB+tCoKWROqfvR3PsrXL2na//ViYccqFeJYoPK3e1thM8Lv1MoP/+pepWgqTU1UFYc8+beUNXt57X1JfIGAHU31TWbr9PPOu9igSa1oKSSdpaZ82OBCHRmikE+RFEK7EhtTU2xamS8eJy6rBTOapnfRpRUzSTz6+MPoGRwkcjpRT3HxttM349Dh4+gbXImJ4yNm2eZ0NIHPf/tOGuImeNjYo0tzRMbatNxJtJMBCo01bikxI9euWTzNvvAbFEAhHDs0j6996W6KDKp6umaDSgYleT0ehZIJ2EpGhSvos9Y7+R0+l3m9JVsS57xlJVGxYJJEKvm2hly035l+m0xF8PBj99NV0wuoUk/Z+b2WYuF9JDCxoO1Y6V3M+U6tvMTwftho9/wiQSCUM3Vv/tPfUnQn3+ODVygFCPauO269A4N93XQ7Cm8vmol5DVVIqcqYCqUcrVTDFBoDo3uVcWmppdbH0peJ12nOWeq9qBRoRIhztu7AYjRJRRqnYeZw+Y5zMLcYQ1s3hcO+3WhuacX+cAE3fe02nLVhFZq8vEavBw8cOgrqIhqdDW66SCGVOowQVnOwJhSLF6+rUBCExirFiSQkpNilvtUpqhYimoSP+KF+T8PVQL24nGiI4YwOTd1l0NljNztkCiUVJyc3rTUOdo8dqXyK1+DAWy+8Biu6NvHOdT5ewg9iDa+hJAsWJNgpTZQ36/VUy48U8VQtLywv/vtkqZlhXbAB64Y24rP/8Dn4vXYaUIFqssBGJVKwkdVphHw5qnObrItFPEQoJOKvz4V46ppOGoN2h3yUxlXgVwvxBH7rPT8DL41AK/CXxsfhIZ+bpQF8+/bvYMem9ehurUc5UI+b77kHNiKNYhNNag6eQyuvlFDSF/CZqGoZoIILxN1E/E/yWtV4jYvyusjl1Emkrg1S8j96f8MZNTzi9et3OTQ2+dHZ3Yjmtno0NtZBkdoKT1O2J3MuHqehQVt0Wsg/H0RXZ7c5Pq2Zx36lOv3fKQqf8pKvagt8do8T737/8qzhqVFeT7T7wYsu1Ya3XHA5VnSuwV//yZ9DG/Rpz1ghiwZhlS5W03LaElTGZaJ8iQ4ySoVB6f6eFQGFEoboXrNEPg273HjlDSiMKXm0C16XFT7ywlke69bHH0d/Rws2ruqDN+jF526+A9VAEOFUzAzFOClgXPyNL+ij+1OoUcGgnxk3pFEqsoO9wDSJy6tIYtlCjSKoE4gbqi/I1ZZobKIN6jPqVP46YN3GfrR1hdDT38L3LCYtmKYANWetmY+Y1tyGQsZYFdki40tkYzRknkho98MFPHJu8s+SBfv27udfp36yHzHi/SClZnh69nlCOHvb27CqZzPO3Lqd77ChybwlLOSGhG5GPPBZQZoKM5LBneSBRvnSOPYdOcwjWmhY3dj3+JNIpPMk+URNomElGMDXH7gPHqLJZWdtRyVfwL27D6Pi9iJ/4vi0NCNgxB+1s4+MTOpT45SBkJ/v00BoUDIuGYu5Lr7WNWoJpfih2spM/xUzNJoiv5Pnd0oYHO5AY1sQ7gC5oYdCqZo3Ikmp/aV2dRyBmYxOQy2Kd5Tr/ZPf/SuEXMqhwA/5/w/A919TMVHXhSoeffRxnu7UT/YmMryThS2lOq3Y8blP3oQPvufnsHJ4DXueOI24YY1DiWPpvZOuVo10cthFDV7X2ogqEcqWK6GPLrW1uQWRknImkzBrh6L5WdQ1BnH5GaebnW003/rM2LRxq4rZM6qR5/ApBIvuXvGBcqkKrBSCZvNZw+E0NOIiB6xlAKBRG/fqMOFRcqe6vmIxhyuvuozKuR4tcqfNQazbMGwCK0oV5YgG+ayXhu00ofbKZG8itXl/egjJ5XYlmKYnFswsjwn4ZG38UAGPUO1028m3Qc6a4hs1V1ujM69ejOG9sV3si4uulQ9euW5w1fDpeN87bsRXvvgl3neBiKZxfooJrVazuOGwaR8Ltwkb54eGd2mGxlImN6SRnbd5h9K6Y3RqFslYBGOHx7B281bYqVhPa+tEiC5Rm+n9x923oErUkhtUkILOI7ecyaTMeJybSGiju1e0jTinbNzt8prhH6kaJzmh3K+Ur7ictmyIRpXcO2cWBjXU1RnUk1r1eJ145LGnsGLFEO+U6EgxI4Fl5ptp2NrPTIPipvE0BGMhYmbz+PUPfBh9nQO8T4kRclp+w3jcH1LRupzzLz2DiFtFe2MAex5+2FAdUQljgq9if+ba36zlpGC45IIrMEDe57YHcPGFFyFAgq/GpyWwweQSiQU0MjVWjefZTESKch1n2GAK6xcKenz18JBY3Xr7XfyeC71tHfw9cP/BZ1ASalkrRE2N4MmFaxF6kgbnZAMoyFP5W7Q7kNRs2Wx4onUeetTyFZdN5LGKUM7iKJqtoMRN+/sHzGaEcpcKvtRcmtZzaHGPGfCmgtd116iD3aztkIuVazWBrhIubGStypOKVxGl+GGXqsWGq3/qIuTTOSxMRHDLV7/K69G1aM751cub2vDEs9QgimXTONnD9zyNj//fP8XP3XgjG8ZNddcEbWNgtRTMJLwW+GhuV3uc5cn7At46uJxeI0Y0/uekYRw4dhQVGlV9fQMbOIf773sIqXiajS6eeCIxELuyjE3h7Bovk3tVhcvdKVpbokY7CsnAZKDa0FlIqehozaNoHbHVoZD+IoaGVsPH85s1JPqMCKbobt4WHqewaW1VJlEhqtsModTGCrXwSVuuau0Er5uIvG3TNmxes42/q9XJ61N4Hv7f2dOPUtFlBu7z6Tg72onwuFe5jDe14T1bBOlENAUAuO1BvPuG9+Of/+ZzuPmLd+Gd19xoHvd993u1+Vk2lpig5oGVhXRsdMK4h4V5BU4uYGDVCtQ1EWmqRUzOzSHoa0Awb0OTMXJlCLXTUNn45HQyOqnRNDmg2lqLZZQ7TkYkXqmBXa25Nd/j77RVfplGJ6Pt6W/jOcrkcXkTqq8dL4NEORMwyt9oJyUZ2wDRUAasuWCtp5XRCTllXFKx5rg8jlJ19HcP8ru1KnldCu9ZQyjvvPG9iOerZsHRzV/7ikHg71cs5Emv56W+LkWOTbduorfUtWRwbHSN7d390K346B/8NqKLKfidIXQGtdPgOmw94y24/IorTYLHv/+LjyKy7yksTM5iPhKlQcbQ2d+BRRre4XgCfk89UHIQuQCfVmkV82Zszozb8T8ZgQwkmRTh5vVocI7XIqPXBWll/+DqTqQpQJQN4IwtW3F8/Aia2pp4rkWzFkSCRZGSmmdubmkx6llzzzws8jRSrZZramqjiCngxmt/Bh0Ng2iu7+X75pSvS5HRqROrtt937Y2kDF0olML4s0/8f6wPzT9rvOHly48H4r2o6KbMDesfGh3BjagAHD90EH/90T8xSa8buwL4uQ/eiFu+9wj+5BP/iKuuvca4ihL74a//zu+gzIaPmjXCFrNFgFW5RDJKzJPEpi0bUKT79gU19qa0uLUiY5Nxa3mnMtJL5WoYRTxMqlaq1Gqroqu3i7+rmKjiwYEVJi+0GrCFBiZUVPSNNmzWug/9Vml+tShesZImcJbXJAPUTpSb169Dva8NTaEug7qvf+FJ2a9+9cO/YsL1ySFw1x13nvzkFcuPpeGdLAQMgxQKI6rQff3+h38d77rm3fjrv/wbNLb6cPnbryTP4hcpJNRqcl+KXfvjX/pFVOgCZThyh7NzC1iYWYKrTO7n8+A737nN7OMm/VIs0v06aNg0GEXFaChFRS5QPKzGt2rbGmi6rlDKksPptQVdHZ1G0YYCAfiIck3NdOvkceIEumZl7dQ+HBojjCVixo0H2Wk0UK6MCDqy1+pFd9uQQdmaltTj9SnPjtvxaeuZp+Ev//av8NGP/zGOT0zyQ6L/qzjTUzI8HeDN6pHtvOy5Y+P48M98AKs3rsJPf+hXzHSWjTDY1zJE96hvkQxXhUp8lc9h6shhBEj4tVgnlU2jf9UwAg1NRCEvuhq0Ny7JP7+8OBNGiu5USXokKsx6XR5DRidVqTrTs8bthHb5Ug4t7U3I5JOGsznYOA7NqfI3nZ0dxnUpaWVtHpbvW1nvfCyGF4z79QflgnNG9Fj4y/e88+exdc35ZvxOpWbkerzO5cRp/aEAhVYAP//BXzT3Xruely+nbHhvqsLLrV0xRcPkJD7zF3+B+bl5/MFf/rVZzNzXsQKf+sS/GfcrFmV8BYFC95mjoTXW1+P4sTEzEN3X0YX52RlMzE0jmk6gK9iAJi/VpV3hTl4qZcId3WhbazN/f2JmgkgpPicDVOVLiGTyKaxaNUgFasfWrTvwrS/dSuESMGOA2slnbHIc0aj2XrMimUqYoZR0JsdrrC1213OZiCqFLPetbetdliAGek6s6rLqPlR+BIbHok6jOtf9njQ6Df+8Ujklw1OvfTXr/dGX2k0ryEr/n2yCg488ho/9xq/iyPQIvvHgvawQJw1FKfvr0dGyRhMJbCahhdPMxokK++oaEEnGYff5MU/LnIjF4ff6MdzTh04n1e5SGhaqChmAEEzLPX38fHZu1my8bHdbyBPpbmlsStumDQHz5Sz6hrqxGJslmtXh6ivehWxMC5UccHg9qDh40US28ckJODUd5nRhKRZDR2enMV41pLJEaeM+QbRmJN551Xsx0DFo2kVh8rXpxB9dG8nt6uyKpzw5hvhqY4mnZHhv9KLeJrMjvpi/K9kUPvF/fwd/9tGP4LSzzsSX7rz3VXvfyWJ6K4/lcfvhdNkRInkLsUG1GUuEnG73zDiqhRK6WlpRLZfgdovHKbxJLhV0ywm68TI6utsM78vTLWrKrKO73eSdsVs8+NVf/A2ctmEr7n/gLvJwohndrsKelNlAMyrd3Z00tDL5JUxycg3RaGBZ12Z3K/ImDw/qcNrw6XBb/Seu/M1XfiwMT2NylhKNrlzGv33yH/D7v/whPE20+7VP/Bne++EP0wLYkKeA2rX1CXaTlmt6egL+Bhf89S5yOic664LY3Ke8fzZkc1nYHGRZCi6lMSgPoM2l/CpFGpoF4dg8/HVe1m5tQHh45QqT+GjH1jNw8flXoM5fb3Ybz+Sz8Ph9Zl5XLaEBaRmcsr8rCaSMV7RRA85CvUwiBUvegX/6+GdRKbObmXx/b87yY2F4SsD90N0P4rc+8AHcc9u3sOnM7fji3fdg68btsJdpEHRXp1qEi/5AiG6uHUfGJzE6H0e86sbDe49iOkXDJAdTIkkT9SEx7KoadautRIV8FvJCTZllyBVtVKwKXTo2epTGU8Lll11J9+6Aldd7+Vuv5gF4EBpPKpUzhillHCJB16yHZi802KzZDSlifbe3vY9iYhu/p8FsuuA3ceu9aQeQ5RK10v6Tf/3XOHb4sMmO9Bu/91F09w+Zz56V+j9A0WyFlWr1M//3w0jPjSIaT2BqYhoVGm6ZImKB5N/N6rKv7cTRhRjRyUKMSxH1lIFK6CNDolJVjB+FhiHZdM3XXvVOJOMF/MlH/4x4qVAoC8ZnRvDpf/1bxHPziCSWTDCBxMmK4UHsPbDbzPk2tjYhTpQTx2ykqr54y/U4e/tbaHi1MUPeKFvQXPqbrryJZy5oeESE277xDZy2cwfau/rJu8q10XIR7tfQICajFI3nbz/005g6vBdLNDwlXozFtc8GOZ3HR0MII9tfh7kU3Z+FKtZdM/KaDdRCnkq0P5FsC6/Hwt9987/vQUOg1YTf15JO0n3Seh564m586WufhS/kwNzirEE2f8iHhaV5notiwhugYM6gPtiId177QQy1boHH4eO9vYmh7kR5894BkUVJr6+49ga00OiMdCBBqsXKmW/8wKW2U1EVc3NTZh40VN9I7uaBokHcNCg7SX+j5nG1DtdjJxLS6MjpQOTTrIeikbV9sVS1jK6ntQu/+IFfR0ugXUt9ZJbmPEIpqd3O9ja0NjdDu1RKRGjYREGqJmCUiFYhWtJrw+eox2DbRipbBQ+8+Y1O5U19F0KYChvCODmiiDE4RQK81sJjFdJJuthIbVI+mcbc9IwxgjSVsnL7aacbN5WqjW4x4FOGKYkMBUNmjejQnK07m4GXRrNz9Wa89+qfFQHktdLtPr9DsKcM9KzEH/72J+B1NaOpsdWk9NWUnNZv6AtedxUN/k589Jf/Em4bjY7Hea6oq5nu9qYsb+7uc7IdDFs4+VBjvDbjk806fQGTfEfJGxXTp6Q62n9MGQyKPE+ApL+ttd3wOwV2Vig7JRx8Lq/JaOB32bC+rRPr/C04e/OZvByKCWNxLzQUiQytGS5Xnfizj34S73/Xr/AYgdraEIVSud340M/+Fn71536P3yOHpIt+IdiZXlZ7+SYsb17DO1Hn5gbUsDW440P499oaRPYrytvRN0iu5jLTV/6AH3GiULlkoQHWQbtQH5+aof+jq6fn9NDwlEG06rGZnMUdsSxAJdycdSC+EOEF8go1aVzDZXMeU/jSLF7ndSt9xXDvVvzOhz5OwUR0pNCoDzRgsPUMNAe1SQl/+5JbOnm/b87y5jW8H0JR3Jw41OLMNEl9CYOdnXDZqkjSjYbpZrVW197ciKSCOJ0K8iQqkvf52f5tDjc6K050V93wVDTWl8HMxBhtgyh3CrUs42qq76dxt9GtEu1u/B0zpafE4T+OZdnwnlcUvCkU0ZSYxtSmZmZQzJXR196JtrZGLOUimPbl4A7Z0U6Uq8/Z0Ew33Jq3YsVsCS0ZK1IUOImlBIoowEUXbJVYOCXPX6VKt6KvawB+p49IN2TcsSKKfxzLsuE9v8hzVYrkehW0t7WZvWKD2s9sLgwPVWfb6k6UvGX0211YHbOic7aAFWEnmhMW44qXoml4Sw60dnQiToGxMDkuGD0lh2gBjZRf7Ovpwfvf+TPQFvXP0tYfw7JseM8rxkSoHLUb0Pj4DJT+VnmJy043EuR0k444BqM2OMfLmByNw0pVG4stmdVnyksc8PjNDkWpTJKo5UJqcYo8b7ZG8b5PUZiTWuOMzZdjbd8Fz1HVU7HaN2FZNrznF3I8WhsCrS0Yp8H0trSR282ivNoKZ6CI4agVpXAG6aWo2SDPLBzKlYyLjEaioPBFU0sQ2XQMdfVBBajgiUfufdlKfqVx+8bGRvPZqQQ1vJnLsuE9ryhpjiCmsb0D3QO9OLa4BF+oFS0VP8pTGSyNpxF0eNFFN2zVUsdCDiv6BuBxudDZ0YZCPoug34PmxnqY/Hg2omdknsd8qRG9WsCCPnu1kKIfh7JseM8vVKByt9ppcmlyBgEt2E5kMX8oikZXG0IN9fTEDlidDhTKBbOJcHRxHpkMP6+vw8qhlViaDyMRSyIeS2NyYhZRk7vux9Rf/g/KsuG9oLA6CHotjc3o7uyCl4ZoL+cAtw2lahnVTMpkE52ZmTMxe/66esQSSXi9AYyPjSEcjiKeKSAQasDRqTmUqEgP79kDFLS9wnJ5flk2vOcVTcFJWSoNWIZu1OnT4HEKjUrxSou0OtzIp9MmcrhU1N9ONLZ1olBQICfFAX+bTiWQ428bW5rNQp2Q14ZCOnHiDMvlZFk2vBcVsTwth/S4PUgk4+js6jDrJCYmxkyAZqghhA7yOSXaKZcK/E4Ks4sL6OpqN5xveEUfGoPkhNk4moI01EwaiVTKCIY3bSDQD6EsG97zC+1CkSVN3Z2IJ+Jw2p1EsyImJqcwsGLQ5DnRPrEaWK6UtBGzz8QE9na3YWpqEg1Kgu32mlmPvp5ORJYWzN9+X3DZ6F5Ulg3vRUXm0TM8CH8gYMKhCvmC2ehZe07Mzy/QgGiclapZYJ2KJ+DzOFApZ7BioN9sAT85vYC5xQi9rhX9g0PIl61w1zf82KvUH7Qs18YLilheCbDV4Y/+9SaTQw8UF+VKBplSHgWrFz6XG011TciR61mtBbTQqNxWj0kK1N3SRDfrQXtbByITc9h/6CgG1m80xzVHf5UhlJ+0smx4LypCvJLFimBHF3x9bajr70GguRsOmwvF3CKsLgvShSSycspeH47Q7Tp8PkzMz2EuEUXJbYWP3K5psBsdG1bjp3/3D6B0XsvlhWXZ8J5fCEgmYNP84UT36lWYSCziMPlbLEel2tZkxu4oabE0O4PIXBgluuIliosGTwBeuwduhx9HZufxnV2P4kg6SvPUHv/mgMvleWXZ8J5XhHZaPWHTC3Kz9tYedPd2wNfsQsZexjPH5hEnelmpbn1NAdQ3htDY04TWFW3IaDVYsAlPHDyG/ZNxzBTKWCqkAOU0NkdfLs8vy4b3vFJDuhNmwj82rttK7pbFmoFOCgi6WIsTT43PwdLcgWxdBdFQGXsiU5i0RnGkGMXDI0dh97vhpopNp4vQ7oyR8PiJ4y6X55dlw3tJUYoIQh5rxh3wwR/019a1Wvm+Q/zPhuPTs+gY7kbBa0XF60LBVQRocNlSFR5ywJDfiSqNTjEH3/rOV5dr+WXKcpW8TDmpPueX5pGuFjEej2AiugBXwIUKbTCaTiGTU+pYwOV28/ta/e/HzNwMPEEvbFalv9VeFkUcHNlNjvfD28ju1cobedB62fBeppxssLnZacyH5zGfSmApGYfDaYWWJc7OzGFqdBqVYtnslK2MoEpnUaSRFqs0snLepKNIZ7OIJuZQruZ/ZEbwRh3CWTa8VyhqsONHR0xqCU2hac8wj9KD2a0mg7zb4UIqkmAFVuGwK38KnbTTjmxB+zkW0dfbh5SmyqwljI4effaYr2d5I48bLhve84sBpCosChkmOiUTi4gsRVFIW2lwPuQKGfhMcsQ8BgYH0Nhch/BUEh6LAzZXHvl8FbEwuR254FBLC8opkryKDbv23G2Op+Mrs/sb0/m9vmXZ8F5SFLQp08hhYXHJLGlUMGdTwImutmY4FaHs9yMajcHrc2FmMkLDdKBazsLhrWAhWobbHUQ+W0A2mUahUMLR4weJiCeDQd+4KPR6ltfV8E7ynJMPhXf/KHjPqxcaiFwUH9qUx2rLob2ZhpQoYWYsAyuvd83qNZifn4dD+fG0hKzkg9Nqx6rV3YincyjkKEwm5+CwWs3WUdlCGPli5ATSLfd1leVaeH45EfpuLKTixh9+/FO49oZfQjDUiP4VnWhs9Zs9Lvbv3Yeh4WFyOqCxI2SMzQ4fvG7A7SyaMbxKsYIGfwhZfhaNz2EpPLGMdc8rP1LDe+ORX10Pq+TEk9PRjB1bL0cqk0ehmkJDmwsuj3JKaRilDhW+8AXsmKa7jceTaKj3I+j3IU10LJYKaAk1I58uYGFhjlwxohOYQ2sp4096eV0NT4b2co83VjlheCp8Hjl0AE0NjbDTlcbCSXT01GNoVQ8iMSX2yVP1am8xGRJhkoiZSCVg81fhaXBgw/pVKFOIuF0ujIxoP1cVcb3lSbQfKeK90Ys8bn1jHSILi/C7fWaPifqGVnj9bsxMROF3NcHnJcJlsnC6PCaRT9VSRMtgHVr6GlC2FKAIgWAogHvuobJVzjFjeG+0zvb6l2XDe5UiMG5p7UTQQ25Ho9LA8NTsLNxeBw4eGEcurVG8KqKJGHLaycdhhcdvx4reIVTyZSJkDB63l+62SjfcpiPWDrxclg3v1UqRAOX3N6CjrQMejwN1dT74gsDqdW0I1WnXbRqbvYxisUSks5olj/0rerEwGkF0PoNMogivK4D6ui587A/+ClWT327Z+FSWDe9VilacWRwe1HV0wN/kpFIln1usYGp0Bg0NTRQdOaKgg8ZlhYWfWcsV2CoVHN63H9mSDcVMBe11Ddhx2uWwWOtM0sZlflcry4b3KqWGTXZktCXmfBTFfB4uuwco2WGrelDKWk12d6fbYfLmafedQMhLAdKNXDWOxnaqX4cNq4bWLq+5eFFZro1XKbKVSqWK08+8CI3NnWZ5o8WZR3dfM5LpMCy2IvxBF+rqQ3S3FRRLSv6dw6WXX46f+YVfRqGSQzKSRkdrz499LpQftCwb3qsUs4U7Fca6TTtQ11Db0tMXrMfEzAI+9/n/QlffSjgcDrS3tqCQ00Z8QCjoRbqQx403fgQzMxkq4iQefehxc5w33izNj64sG96rFGUH1ZYCdcF2/OEffhquQAhNTa3IU90Or9qGFYNDcHpqGd+1x5iyd2rvsfmFGTMWs3H7WUTGFG7+wk2wlLTfWm1jTzNO8xNelg3vVYrsQxVk1KjFSx4HHDzwJFVuK991o71hGM6qE5ZKEZ0UIEqaHafg+L+//xf8DfCrv/GbsHncCEdmcPedt/IYGnxZLirLhvcq5eTAhzEXItrPfvDX8VPX/Aquv+qXqGaBYNCPfKZgNkc++6xz6Iot6Ojuo/sNmvSzrR1DRL0zceZbzsV5fFSUmlYHNHPCP9nlTbyzz+tQVDNKni1zMa9zJnhAFilEe/KJW3Hztz6DI4di+NI3bsW733cGWlq78Ld/favZnVs5lS36Pb+szVu0IUytsrWD0Knvr/bjWJYR79XKSchjkcFUTLrYorLVkvsB27Zfhvf9zG/j81/8Fj+1wmnzokQElIDVvn1Vvleq2Pl9bQVf20pK63ZrR/vJLsuG931LrYo0fVbbQ8hh3jHDcvxnaOgMuNxB/mEjz9uECy++9oRx2c0AtNLRmiPIiPXgPybf8U94WXa1/9NysvZOBABoYz8rkW+5vHpZNrz/aXm52jPI9vqXk035xgs1e2mp+ZHl8trLSRf6/Mdy+b5lGfGWy4+kLCPecvmRlGXDWy4/kmIp5F95i7cfhKRatFPxK5QfjOxqwLZWXul3YgcnP3szEOnlslyWyxujLHva5bJclstPTHlVwBOTerWxFpGrk48XFzGvk4/lslyWy3J5I5Rlhrdclsty+YkpLxnDezlGpkSCJ99/LYztB/mN5RQic5fH8JbLclkur6UsM7zlslyWy09MsYohPf/xoyo69ame/vnXuRzPtVyWy3I51bLM8JbLclkuPzFlGfCWy3JZLj8xxUxanJSIJ5Xii1XiqwUVv1J5eXn8XFCxyv9UQv8oJfhyWS7L5c1Xlhneclkuy+UnpphJi5NFzO6HOQegcz3/8VrL//T3y2W5LJefzLLM8JbLclkuPzHFarKrvsxD43YnHz9I+d9mXyeP9/zHcnljFAWkl1FAupJBtpLkO2mM7H4cf/9Hv4/IwiQ/r6BYrqBaBsqVMorVPIrI8DcZflaoHYTmpu/xm/yDtsa/lVLabKaqZ0oOfW4+Wy7L5X9YLMVi+WUt6bUCy6v97lRWUby4LAPcG7gQkARmFqucZBmP33cnbrnp87jogrORtxSRrhbg9DXgvAsuh9ffjEpJWaPltE78Xo71BPBVT6Qfrzy7uxu/Z/6tPZbLcvnfKC8BvFMBmNcOhsuA9+NUKkgQjLJ8uPC9W+/Al//jy6gLdmBocANueO87EV5I4K/+6s/hCZax84xtuOqG6+ByK929tkgSwNlQKltgt5Z5jBJSqST2H9qLDRs3w+n08HMKEH7Hwu+rLJvCcvmfltcEeC9XTg0olwHvx6lI0Nr43803fR23fe07aG5px6XXXo4zL9yBYklcrULIsuOeOx7Gv/7rp2C1xrFmfR9u+Knr0btiJay2ACplG58rOH5kL77xxf+EtZhHyO/H9jPOwqotO2D3NyBXssBpdy4POC+X/3FZZnjL5RXKS9vqZNKGarUmS6uVHL742U/j/u88hCuvuAGXv/M6bSODElWpds6yokh25uD3yNT43rcJijf9x+exOD+BdGYJwQY31m5ajVWrN2BqdAKtHifKsTBCHheaWtvgamhG2+q1GNiwBW53Pa9AJ5U91Gxi2TaWyw9aXheG99xH3x/wljOhvFHKyYkC8Sq2A19qo3vjtAhmhXwW//bJf8czj+3B+z/4s9hx/k6zjaDlBTRMP6odRfMPphTL+PhvfxR33XoLXB4HNu/Yahieg5K2kklgoKMR5ULafDVVpMwlWLZ096N/zQZs3XkmWskiFTpltdbG+rQ7XO0azVUul+XyquV1YXjLgPfmK7WZU9X/ibZg05kJfEsRmdwSPv2P/w9PP30cv/Xbf4oNW9ZQmmpGX5+/tI21EbkmXYVUNj2sDtxzy834ype+gBIPGvT60N3SjKDPjWR0CZGleRR5Ll99E/xkeR29A4imolgKL2LtmrW46JJL4fWdYHwnioDvuWmO5bJcXr5YCoXS85aWnZqx/DABbxnk3hhFgFfWZs4QkyKYVUqwW6vIpSP47N/+BUq5FJp71uJdH/gw2V6KMFOGw2Ez7AtWTUgI/fi30i3aNCVR5pMFB/c8g09+4m+QjEQJWj5UrFa+78Ho0XHMzk4iz+N2d7VjzZpVaGlrg5vfsdjsiMcjcFPyOpwu5HIFHt6JlavX4IK3XIK6+kbD+LQJ9XJZLq9WlgFvubx8YVNVqmUCSQVz88fx8EN3obWxHsf37EODw4spAlTB5YG/tQWTU+PIZTMEIyd8wRDWb96Biy69ilLVDStpX5XAaSUYHT6yHx//vx+B32JHIZ2Fx+NDrlTBb/7ex9Hc1oHf+vXfwwMP3o01a/sx0N8Jt9OCgMcFl9POY1gJwBZeE1Dia7vDjb4VQ7j6uncQCL2GXdrsy7azXF692P7gDz72h3rxPwWaV/v9K32k37z4sVxejyLHozE61XetzsXMKgQmPcoEOpu1jFRqCf/4j5/A4/c+ieTxCEozk+hpsmIhvoCRcIlgBcSXZpCN52ApOjE5uoC5mRhmZhex7YzT4QvU9iS3CPR4mubGFmSSWRzcu59g5jQTGWVrEd+69WsYGOrC2g192LP3UXS2t8Bpt8FBZqfQlUKBF8drctm1eb6DTM6JQL0fl115CZoJuNqM/6TtfD8TUhiz/q1t1K+X3+cHJ75/sp7M0/P+XC5vrvKaNMCLQeqksS2XN0tRe0mqPr/dNLtQJNBRLpYzuOOWr+Af/+KvsDAyC2smjqbGNFavb8U4Ae0btzyNA4enkcrZUK6EiBkuRGLz6OjwoavDjUp+Ad/5xhdRzMbJ8AgxFUUom1E8tLbUGTnsJ2vzkvXVkSWWc0X85q/9H/zzP/wz+nv7EfD74PG64OXDaquiVMnzPFUUi1UkY0kcP3oUuVQK0xPHeVzFARb5fALAvk+htfI/mT1BmK/KrILnHhTyfBYGPvcgNJrBSfPj5fImL68J8DSxcPKxXN6k5SRxMYUvBHa2CpLRBXzij38f37jpP1FMJmBJJuGvJLFzSw8m547i0V0jmF2qYGJiEXv2TaFn8HQUynVoaOxCLJ5GNpWFz+XHgacP4R1v/Sl87Lf+AOlUWlkqeJ485SllaTmPpYVZAtcxRBaXoBmKel8IIW8QXqcHDrsTTsPuJFOtfFSRyWWx/+BBhJeW0NPZiqZ6H6JzU9j/1GOYnRxFuVyk4zU/efVy4p71pGkZwigBOQNLJUcXUIK1kjKAj1KeXyrTxsl4y/rmiZ/K5i1mzZv+Wi5vsvI/lrSn8rtX+soyM/xRFXXa2uNZice2GNm9C//y//1/cPGdumAjDu7bjbO3DmH7hmGMHBzF4aPzWEwTGBwEJIcb//Kvn8ZFl5+D0dEjmJ2bJug1IJ3Jw2J3I0cQu/7d78YFF12Mn7r+nRgdH8UZZ+xAuVTEd2+/Aw4yO7vXTwi0IBKJoLe7i+ywDYGAHy6HA3bK12KxiHQ6i1g0gaVw2DC+1uZG1Af99NQFVEpZzM0toLm5Cy3t3ebOvh8LM6yNz/qaFWU+isjF5vCPf/JRPPStmzD65EOIzI7D7bHDH/SyiiqsG+uzYTC1WWg9xBWW7ffNVl4Tw1suP6yijvRyRe+/Gqs42QkFX2Ql5rtiL7XH80uxWEA+nzWvawy9wO+Q1fA3+YIVXl8rZmcXMTM2igvO2k6ZWocjx0cwOhVBtmA3EwgtTW64LXk89tCtmJnZg6otQm6URI7MyBfyI5NNomrN4aGHbkddkxP3PXYXnO4SLr3kfNx267dF20jqLHC7AyiVrLjk4ssQJIg5HFYCTNnE+IUjCzh06BCZ5CScTi/fK5L58Td23lM+gaCbsFzhtbR2Y3D1enM/r1ierZ5abRiYr2gNbwlLE0fw6T//OBp53Fa3DYFqAdFjh3DHF/4Df/+Hf4Svf/GrSCVq9VWDN/37vOEA1aGOvVzeFMVSKr1wm8ZTKa+d1b3wVMsM7/lFdaPueII5nKwqU0Uv+uxFxaisE8wjXyhTWmYQpxwlOaEc0xabdjO7mcvnKCcrKBXzKBeraGppJxsrYnrmCOanl9Do7UJTwItbb/ksHPlJrO7tRCSRRjiexPRcGA63F7lciSDFg/H/+VgM+48chtvlRU9XL1YODcNus5Gd2RAJL5qZ28NjSX5nDh6nFZ0djQj4bGhrDsBpLxHgKGXrAmho6sfCUsoAmsb7ipSTYwTcbDaLFQNDZrJjfiGMgMuBlqATLkpvu8eHQFsPLrnmnWju6kGZlaCasZrqqdWRwXMV/nmy1gqVipl5Jq3Dt/7tH7H7gbvQ7PMgFAjA4/ZROheRLzuRdwSRqPjw1hveRwkfxuYtq9He3szbrrkRcj5zvFe2cz2W+cQbrZwS4L0WYFoGvB+0nGonEYNTUd099122IxIEp1Q6TwZXQYXNajWysEqgKxCoiojGkgRAvm8jiyLTC0czBiAz6QQ8tipWr+hAWxD43u1fQHebh5Ixh5HD40ilBLYeHqdEOWvD4tIsHGR6Lm8IiWQezzyzGzIjp8uF3t5e9PZ1msmKyfExZEsO/NsXvoJQMIT/vukL+PQ//QPaWprgJ0NT3F4rX2coXa0EM82cphJxRAgwmqV18vqbGhvN/eXyZTQ3hBD0WCmnyUTrG7Fh57nYePq5JIwO3q+k50m7sxr3oMfJUpuiIFjlwrjzq/+BB2/7Fnxkc41eL+uL9VH1wBlsB9whhAnqu4+MY81pO3Hxldegr78NXW315HWseYvgzoJCocJHkfVbMnbsdjvg9bh0Bp6txsYtJgPMMui9kcpLAO9/A4Re+RAvONX/yrl+7AurrExGFU9kCGYpFMp5uFxuSsAgfF43KxFIp4tkQ3myI4WVkOWRyZUIbCX2u0LJQom6hGQmZ9iLwK9UKJBF5ZDl60y2gmwyg+aQBRuGXNj36HfQVd8Aq9ODI+OTiEViqPL8dqtARTOlksAVzC3MI+gLwecJoURa9dTuvUjxeDp/c3MT2ltbkcukyJaKJtQlR7bmdBDU+NpDsGtqaCAiVQh6dthcHnO9U5Svk3ycvnMnWV0jWWgBXt6jgMrt9lNOC1TIIAm237zju9h54WX4nY98zLBXAZomGIjmptJ0TsnjKs8vkE7OTePmL/0XRh6+A3UuC3IErGzBAn9DN7xNfYiV/VjK2LD70DE0BOxwuOzYtPNMbN5+GrZuGQTVLkq5LO97gXVaRlNTs3Ey5RJ4D6wb3rdHMYMuK52BlUzX5Hl5sckv2/yPuCwD3huyqJ70sKDIjjk5scA/rXBRxmVyCtGoIJNJo74+iAClmNiNlaCjQf7ao4osWYpymSSTOUzNEfDSBSRTOYJmDgW+zmUTyFdS2LhpG1xWN+ILe5FefBSrWv0IlhsxuPEMfPKL/4FKMQmbNQe7pcgOnkOSLNLpCpAZVpBPJZDhI9jYDJs/iCf37icgLLGzO9BYV486f4CsMoJIJIo1q1fxHiqYmpxAd1cnOtrbkU4lCWJO3qUF6UwGC/OLCIXqMTAwyHss8Rw59PR0sBrIqgjcHruLrLWMXQf24sDEFP7or/8OF5x3MYGuChvroGqzmiVsAj9lagEZ3P5HH8TXP/cphEePwsFjlq0utPStgru+A+G8Hc66TgRbegmKHnP+tatXo6MxhA5eY0aA7LHzeDmU83HkCeAWG1mcwN+Sr4EqnGTCZJ10EBa2QaVSgJug7PO5UOd1GqdktS6zvDdK+V+UtM8XED8YmP34A5/qRg8ZPh+scQNnvO3F+TDlZgbdvZ18R1LIRtZgMXni0rkyliIJMooS7GRClqqNnS6PIlmeVhU0N1Pu8Rg6lthcliyukKsxuCyfxYpiZIZzPEc0lqIUjSHP96Px2rKudadtxuGR/agkJhBIHsH2/gZYPC1o3HwFbIFWPP3QXbjvzq+gxV+Cx1KAhx09Tclc5IUvEsiSyTQcNj/PW4Av5DKZUpyuFuSzIeRLRTK+CbK2o1i/Zj3qgz6MHx/B4sIshlcNo76pETPzCybGbXE2gYDXj1Ure3k8MkAy2EqRDMnhhJvAUazkYSEDXFqK4JEnnkZTeyfc/hB+5Td+HRdcfLFhipqAqFqyBD8eb7GIA3unMTEWQYUy3O+s4uF7b0FLgw8p1pO3oQ1btp+Jo2MzmA9TzhOsnZSkQysG0N3djlKR90UWqZUdJYKamG2lWkIxR/CXGyGwlXkem53XyZuu8LVCaarlMqzVIu+hyodmuj3o6Khn21nI0BP8vg1+n1dNxlJrOIX4LZfXrywD3utU1GnMbVoU26WElxQ8Fjs7ZxwLc3EyihbU1bMDsTWisTwZXNHwlFxez5Kn7HAFMhTKy3wxT2bnI6C5KUkzBLc8UpmsGZ/TeVIpvpfOGhwIkWVpSYPb6WJn42txErKqPDvzgw9/F9HRh+BJHcG2HadjvtyOnjUXgsLMzMbaqeP++wv/jKP7H0bQaYGdvykTWS2Ua1aHldLUjumJWcwvsDOL1dT5kMha0dS81gCSzZWGLT8GTylFKUp2ms3h8OEjBJV+tLZ24cjxMfNY0TeMc846g2AcozsgcBHg47EM68cGF1lSJp8yzDFDsHdYKR1dWn2Rx2k7dqB/1Tr0Dq1BoLEFX7jpNpx1/qWsLRcBvQGlCnke60vHI4qhzN8Ql3gdWew7MIKVK9egsakFLtajP+DkV8pGipYqFkSiMSyFl2Cz2cgqFTtIKV8qmAQHsVgYgwN9ZG4OVqcTCwTNSsVqGJ/aVqBoJSt1OTLYvHmlCaLet38WU9OLWL+2Hz1dbAeyUoXWyAZqs77L5fUoz8bhvVo5NUB6IW7+pAPeyaBszZLOzy9hYTHC+xQrsCFLEEuy8x4amcDMXIIswsVOUYcsO9xSOEvAI1Mjy5Ns1GSDJKyAsEwASyQ1lpfjcTxmwiASz1KqFlCgjC2wcxMT4fEFEaprhJ9g5/ZoBtIHHzu1wMLFDp2xk+XFjmD0vq/Ck0hizaar8ODBMireLsQzSVRdhGOnlzKziLbOdhR5L2JCUUrii996Jbbu2Imh4UG0NTqxbqgfIV8deU4V5WIcyeisWUnhqORQLcbgJRBUszYEfM0YG50jcNsQDDYSeFwE5hSBpGyAuqurm1I8Zwb/LZSAQUpbJ685kUzgGOVoNF7g/TSgralZsTWwkaktLURw/PgUsgUrNm0+A4MrtvEeQ2RXDiOHq2RbyXSKdZ0ybDldoLMguCRYp2s2bECwrsGwM1/Aw7rVigrFQFeRSBd5zhkzrkgMI1AWkYjFUR+i1O3oJFi3E0grBEMHv2Olo2rCAtlzOErgYzspwUGJ97XzjGG2rR1P7lrAkdEoGWudmSjy+RwI+rVMjszVAF6N5p20GfWH5wf1/zj2jx9VOSWG9+Ly8g2wzPBOFhmr7klja+Zv/heORDE/FyU4FQkkGp8S09AkQo4dqBUNzU3s0F725ZLJBqLofjsBUpJHSUCqZAwlbYjDDivZVmN/JTMzK3XkD/j5m5KZcSWK8Pwgq3PwGBZzDLuVTIUvKvwOMQhL85PwVYr8zItYyYPpsMBHqw4KaO/uJkNMI7Y0C2/AyusiFyEQblizCtNjx1HJRnDf925BOZ+Az9XAzzwmY0qwvoihoS7kUxU4bW6ysJS5pny+ijgZ50OPP4NrrnsHJqbnDMg1NTbj0YcfhjcYwpq1qynHCZBkinkyQZfTTzY4gunZKdQ1+OEiNWtqaIKPdbRAKVwk09SkQZ7POQJSIEjpWLcCO899KzZu3MS6p8NgXcaSKRPekidIlrTEjYxt9erVdACsa0p/TSxoHYVG45QdpkigSqdLSNMRKCi5nNPqkSga6oPo6+0243EKgVG3cdGZlFiZcjLTU3M8tBUtTfWwsa00YVJk+y9E4nQiJVjsXl5TmfUFdDTbsXNzFxzP9pma/b9cPzDjs3r/ZT5bLj94+V+ctPhJAryTVaZnemN2LoGK5AwtXS/4rK5kNbOn4xNTmCPDK5Uc7NR2sO8T1MpkLTF+rYrB4X40tzSzE5MlscN5XS6+LpoOou6oQX0Zvjqk/lJIRDyWxtxcGD29/boE03lzZDWFbAIOymaN+bldbjMzqri42rXWrttR1AJ8j2F6RUuS3y8R4Cx49OlxSsFm1Pt9CHqrZC4uHD2+H8PDPXj0oe+xI5dw+ub1mDy2D5//3D+jvqUdP/fB30RDoB2FdBKPPXgLUtFpzPB+87yXuqYGdLS3wOOgtKQMr68LEvBTBB0XOnqHcWxykYCUx3VXvQPf+No34Q950L+iB488+ggOHjqAZDyK4YFeAq4DfrcTHo2rsQZmF5d4nSHWlZXHSyOdIksmeA9suQgXvO09PA9ZoNWDZCKHWDyBJFliPBlDQ0MQw4NDpl7EmiVhxcQEmGafDf4nRxNPZRCPRlHMJuG0Vgj0Qzymj/VMIMySLdIZ+OpaycjFwDW8UG8mlzJkk5LEPg/bq5RH1ebH5GwMY9PzJv19sZBFc50HfoJ60O9CU1OQjqzE+3MSgMVs6ZjYVAXajIXXZ9OxKOlttBG1HfWBsYUTzWgYqa5ZRe+/2XrRj6IsS9rvV3RbL3t5NSM8+VJAZfKxEexoq5REkzh0eAzTMxFEoznEE0U+Z9lh2MEMsysY1rF+/QbKzzp2zCyBcR6NZDEKeyiKifE4ebI4BfsqY0ieD01maEhKWUMkkzUxoVUIacpcMSOTTr3i4GUojMQm9WeAQdIrR6alGVzxRHJB3lccJbIwWH146LERytwiXD4PNXHJLNoXq+rs6GKn86O7qwuRxUWElxbRTQaoa4qE09i8ZSeslL+jU4t4+OG9aG0fxKp1W9HaM4RYzgpXPX/f2IlAQwvvP2bi7FxkWZOjxxFfXCCGFJApLaK9rxEr125iJ67Hww8dwM5tF6C3g4yqnIbblidI2VCo5AmQUbhcZGdlSuICZbqnC976XgJ3Haysi/bOTl5bEUeOjiLF+ujo7jNMz2l3obmJIEXAFUtTzKCkepqOIkOAWQpHkCHQxaJxszwukc5gYWERbS2tyORyBFivGbscHT/O+3UiHAcmZ2Lo7O7BoZFx7Nt/FHV17WTjpHA8rv6zUvJmWE+B+mZkMgUClnb4sJj3kgUb5uIE76U8IiTl0/M5jE/GML+Q4fkFvHa43GTOZLFJekgXr1eQZgKrySDlWBWuo1IDuzdwH3oDlZcAnsDnxY9TKyc6/4ly6r/7wb77upeXuTRD4OSOacD6gjJ5LJB1jI5PoWKx48DBY0hQuubyZGN8JE2cXBkprQslM5McS5AlbNt+Guwup+HGY2OUbvUtlGyBWkiJZl0JdhoMFwEhpik7upnM0Hhdnt8JheowOz2LRDxJZlDL+GsYHdmdrqtAtNO16Xp5wTyvjqeAZHUYha04CTB1uOe+fbx2yslQEzKU2PlygXDKT/m7En9TNIP57losYDKLLaftwMzcIo6P7Mf46DEMrdkEm6cJwxu3wxdoNGOUi6yPKmVrXWMADz7xAB9P4sj0EhbTVew6eJysChjoW4F6SvGlyBiOHd9LmT2D5voQzj/7TKweXoFgyI/jY+NkUmI+VbLjjBnnjKTK6FuzAxt2XAybvw2NXcPoGlqLjg6CmxkqqMDjDVHmN2KKUlOhNGXWYzgcYx3k4HRa6GQCdBZ2M/Gi+L6g34/6hnrWexVTcwtmYqOzrQ0OgrOGAeTMsgQ+gVCorglwhsjymuD2Oc1Y5xNP7mY9W9DV2U6mxvoiMxTDn5mtzURrX16tJBFbE6uMJjMEMwvcDpcZdmgi+9SGSKGg34wbJmIpYpq2tbSjmLfSuWRoG05TD6gq2Nl4Pb4mJeTvl+Hu1IrtYx/7wz98Prj9oIOl+spzj+eO84OUH/T7r19RXTz/ofrhk17pmvk6nlIwagIpevA4JdTMbJgfuglOtTG2DHu22FA+J5+v2UWtWS3j7HPOgZXAJDlls9sxMTmPcIySp62FnbLC7xRMSEShUGIHocenbCZRQZmdR+NMdrvAVrOBYowpLC3Moz4UNOEUVnbggiQxz1iq8Pc8jp6VedhBgM3y/LxsXrMFS0tZHCZD8bPDh4IBjB0fJcqxDSnPy2RUOX43TNZjJ9sL+HwYHBykRIwbebpmVQ/vtYD9hw9jgO/nMlEcP7Ib+/c8isXwLKLpKO6+83aidQletw/DQ2vIho4jRrBfogwdX5rHTCKKxek0/NYGdPPe9z59Lx55+Jt0DlNYuboPF152GaYXyboiZIYW7XDmx9Fx1lWihNUbtpPxZVhvS6wbMtaqnTLVSmeSQzIjNp1jHYnZFlkvTr5Wm6TZTjH4eC9et5tVQqFIJqa2jRBkpmbnMR8Om+BuTahIVno8bjosMi+yPisBUExVCU1DQTfrqYRg0IMVAwMm0Hp2fhKdnQ0oVxUIbuH5KMJpNFaCYB0Bq50OIOh1oaEuRFsie8/GWM85I3eV5iqToYwmINfV+wmcmoSiVC6wzQlsM1rex7Z1e1z8jYZG6DjJShX4rFCZN2oveiMVCz3aiS5cK68F8GrlBYf5gcobF/DEvU7el67RSoZUMSwpFkvQONmp6N0rFi8NkMZJcEokafTsNOpg9Y0NZqJgcT6OuZm4CVuQvDrnvDP/f/b+A87y7KoOhVfdnFPdyjl2dXXOPXl6ojTKAQVQAIxJxnzG/szj2c/2c3r+jM2z/Yz52USBQYCEhKRRmNGMJufOsbq7co435/zWOncaCZRG0hj0++z/6Kqqb937D+fss/Za++yzD8HOQQZGaZPJmaB6/1CvAaLZuXWTqxUO+czndQtm+RKvbbE4DDtIJ+NYXppFKrVjEno7WqO8xhbOvHYGS6tJ5IpkJWQUSkYe5kBMJhNmRYMmNsJkUIGwGw4Pn4eMpE4Gt7Iyh/7+Lmxv7WB1eQfZZJnysYp9R/eRqcUQIZAGKXWPHt6DWj6G+NYCoaNZ4unK1Wtktyns2bUbboLDxOggtil7H3/+eWySWY3v2WXu89KZs7DwWmKNPoLNyNgoZmbnKUl5LyEvnUIeYSd/L5fwwMkTKOfiWFy4TnDPm8Ef9Kvung2xXBnrqSquz6fR2XsIPf2TaI20GiALtrahxPay2AmMBHYLHYndyXMXKCcbFspiJ0GoYuRxgyz24IFJhAJBlGvqlxZK2CRuzi1SribYdproaUF3WwRuth39CEFQcTY6IaW4EEQ9Hg8cBMNwtJPXdJOFFbC2ukJ5vIr9e8d5zwEDvlN0CHJMkYATvW1hslq/uV6txYF0qWlLKm/V0dGGgN/Da9dN4rIJB/P/cmSYuTyBeieOCPtwoKeN97rF+2nAS9Dtag/B7xDD/1/Hdzt+4EmL/78BvG+6fb5BYyO3MlJFs35iO/LYO/EMcchB4+coUPPRILP0/mISeQ6unXgcO2QBBf6u2deezm5k42nMzy9icGgQExOThsWJPVjtTbmTMzOzPCdZjGJ3yjlLU0KK2SkmVSKYak8Jjjnkea1CNseBTO9uiF4Rg4O9ZIqanaWnt1gNC1C+nYBPz6IAt8nlq5YJoHlUCSwtFi9lohUra2tIpuLNfDNeL5+vcvBFMDdzDa+dfg379+8ja+nB/fffT1lmM/lpm1sb2FhcwsbyEkaHe7G1sYT2aJCXUhspHrVCKZnlMyTILot89jn0dPfAH/Rjc2OTbVqnpHSaZWix7XVK/xLau/tMQQMHZd6xwwcxPtCLIsEytbOKQuIGMsktMihqVhtBKNhOcCNbpkR1e9wG3GvlLBnoGBluEJ19k4h2j2N6MUEQ2yDp9sPtC8LCNqiWc3yOBr9nw+HjR0yIAC1OsrskLly6hmQ8wX9r7W4Yvd0d8LjJmEt5k//nJJhW2HZ2Oizj/Pif0lTcbjo9NnI+X8T09Cw2Njdw3z1H2eYlrK1sGtvZf+CgiQ9ubW+zR5SzBzLUCgb6+9iHJbjoDQI+lcUXuJJh0g4E8ulcydhXgQ42QLDkk1JeZ0ySdldXO4HVQfZogZ9OTHE99qKMQkbM49a6E2V+/q/jf27A0y3/pfvXTGjVsDKZjoL96xtpAgIHZEUsoIZoWweZUsBMFEje6OtavdCUnqCUSyJGcNvaipmJhmQqY/K4do+PU9INoq0jwPPkachNpuhwePlTO/A3Y3R6z6RbEFgVp5MkVgzNQnCtUvZoUb7WpdYqJf67CBuNvrOjlcCVIXNyIxDk+SiNtMzJQWaixFkNALPOVuDHG25QnsYyRbzy8gVz7Yndu9BJOZkks1GcMZctI0PArlbKWCVjuXnzumEUf/8f/F2MjIwhthPD0tISlsiG1pcWCb5kHiEnByzMjmM7sW3EKYMl5XKFDKKRoJHoAuggpdzBgwfxwgvPG/DU/TgIJMoXVI28FsrLkZFRDA8O4uCeSd5HDAs3b8LP58ymNhDuCsMZ8CFbdGBjS7PTPvaAZlCtGB7vZjvy3jMleAJtsDp8BIsKmbNiiVGCfdUwuzLvSe1WqWRx+PAhsqQwCqSGO/ECAf4cn28DbpcdBw7sM6EDtXmNjqJWKcJBkI6QJVf53RJBUEnfETLLUKiV55dzbBqVAC/Bex8cGibDzWN2dhEb69vGIbr5rHKlCg+0RSOI0lGEg24yP5e5P40HBwFPYKV2m55f4Gci6O6M0plQHmu8ENPUn9p3xMF79HlAia6fZLJS73y/WUFHgCev+A2m/j/x8S0nLb6X483Aqr8xwNNhLi0/XSWb4k/aiJhbjoYpebkTK6M12oeNnSzimTK6e4YISJots9OmmovHS3yp4KXWq2azWiVBqZouIx7P8mcJqXgKJ47uxehYD4GzQLnbIEtLIZFMIhSMELjkkXkjNGAtT1LsSL9rXaZiO3pV+T3FkbLZNAdaFqocHCTIBCmTPB4rB4QPfg4Yu70Kp4v80wTIxSIqBvgUD2oOxgbOXZ7FJ/7oywQHJ7p7CSwHD/C8RQJAA6UC2UO+3gQ9SlKL1YZ2gqHNbjexrF279lC2F8jwElhb2zTL2aw8v2JLArr2jije8553UzYHcfLkSbPKwB/w4yCBpUDml85kKGWn0dHZSYBXPmIFoxMTdDSapCkhoNgW7WErFkc8mYcv1IFIxyAWKNWdgQE07EPYyYRRs3ShxRFGa3c3vAT5PMEoW2O/eKPoGBhFgX0keaolbP6Qj09dNu1h4/PUzCRMkw11k8GppHyd311fX8P1qRtYnJvGieNH2bYB1CtVE2OVXSiWmiPL0vOL9VtaVNjATcaawcsvXcTzz57Gxcs3aBMWPl8fJSslOB2eUog83hDZWD/f76Jz6TYsv6+vGwO97WSSblOyPhxym/tSPE59pTW5S8sbZnXHYF8HHWAzVck4Lt6P2LgqsgjQ6OLoBCrsJwvZId+n0xbYybz1qb/BEfYDHWqHW2E2k5P4A65L/l+Apyl+uUuahPLgFpbXKcfIzipOMoMWE9xO5YrYjKVwk156ZW2Lg6SPpkSBQCam1Q0lGl6Zg0irIHIFStFMDpubm5RzacNqfv7nPkjZEibjK5o4krLrF+dXKXX7aNzN7QVVB6656kCL/4uoVyljiwQ7wyJy5ruaiQ0QPEJBD6VVHZGIl8zCafK+JHe1pKlFS7PqlaaRaGmWM4AkwTeRIbhUnSjXXWQ+QUrJbsTIQsfHR3g+SttynszFh6HBbt6XQCDKVrEYgFXunIoUFAlIo6PjBGAYYBfoJUyeW4bfL1DaRWmhkvU5JAnmX/ziF+AlmIyOj+KJJ57AHXfeTuaXwDYZ4u7JCTLKpAHK9vZOIwVVcGDX+Bgl8igeeeQd2LfvGKKt/Th/cRbbSSv8rROwuNvhDvDeLHVKVIIXJW2FTLgt3AWXx4uI1uiurmKVknrvnj1sJxsZj2JwKjdlMVLURllarRWNo5jcPch7JpMiGIu1fuHzn8NeMt69E7tN/p5Shsygo4VYbE6CO+2C7aCYnNJM3J4A/2LH4iJlNwFn1/guDI2N4uKlC3j22edx4/o0FhaW6HQc2Lt3HCNDfWTkEXS0B+B1ackf4OL9aLa4kFdNQAtZpY3XsrJtM1heWcO+3SMo5qg8ONZVDEaSV4hnLJdOV8ogr9lpOo/trbhJgvYRJJXbJ7s2N6/jb3CYfb/HLWxQH9z6/QfBix8Y8G4d38/XdK0f5OZ/kEM20KDRNj2IjMhqZEcyoTWpDr4nXaCYliYMlD3lJhDZEYvlMXV9nobnoEyiPKXBKelVTEXxPaWdbG8nsMNXMpYw4HP/fcfJjiwcnCVjzGaRf6mMUCTEa6nqBuUp2U6e72kipECgSxNoJEfdHh+Wl1ZxY+ompfIm7ylHNucnWwibOJRiV4r/7Wg/CbKUGpyUzDZ8/stP4zd/90/xhcefwf7DJ9HRPYA0R0XJzAA3COZiC/w35Z3SHQb7uuDkIJOk1kuxRYfHQfnuJ0g4Dau9dnUGLpcbAwN9BK440pS9sc11Ms84gV170zpw5dpVSuVnyIqDePc734+xXWPI5tNstxiOHT2JtfVNIy0PUNZm6BCGhgdMuSc/2VRvTz+C/ggS8STb+CZC7e1oEJwHxg5hbPdugpzmMTnqCRBK13Bao3DzFXAD7W0ZIwMXFygjB8YQDrcTxMTcrbw3SlGnHQ5eR7OehQJZm4XtZPIhC+jtbWN/V/DYV76CgD+It739rUaKhynFFXrQxEGDaKNkcMVFtS2k1jV3k13q33IW+/ftZrt0oqe3FVvrS5Tfcd4f0MpzvOMdD+LUfXcYtushSGs9r8WighBknGTiihVrz16lwOToQOyGxdQwQyk/PtLP3zVhZSHLryCbVk3DGq9PWzJsUDbAPqPjbbBd63SWso2OdrHa5rhUCots3fA8BXNvHX8zQ+8NHxqXt4BOk3VffPRLZMedRml8/TBP2fz1DRxv2kqLZrzgezv+psBOh+62RjZkpTElyDrWVgUmShTVgKDLtDrZsH6TjiGQaFiUb1UzqQupZJqfKSIhQOOAcJClaN1rKpXl4CqhXCzBzvY4emivCUZXamkcPT5p8uYEJkomVp6a2IYko9bX7iQkmUtmsKsElH4W8xXs3j1J7+8zQGOxKAG2xvMXCZo5bKyvG4mltBexUGIvr1fn+Gnwmg1sbm/z/Rw+8pEPYg/ZTiHHeydQZXjeeCLHwRPj05dx5+3HTFyqyQS0VIqsgefSxEpaqTZsmw0y2xQZmdaoHjlygGAMzBH4Z65fxOrGDcMWy2yf9mgAD7/1CKaunsPP/PQv4suPPYrzl16lbD6Cu++6F7/927/LtivgJ37ix/HVrz5OxjjCtm3B9evXDGgMDvTTuO2UcmnY3G0Y3XPMFBqVwbdApZbsSGUzvP91lFJ0DGSZufQc7r67z8TS5ua3THpPKNwLhytMaV4z7ag9OCRhq5Y824YyvGElsNTIaKOUsjNGCh44eBwLi9uI0em1qDAAv6HlfAp19Pb3mVnsNbaDZuCnrl8huJRx4MAkRoZ7EQiSAbNPsmS7doLxxuYWrl27wXtw8/7d6O7r4zWaEx1iyg46vhpBU3sVKQ1lqL8bYT+Rm04ozXZW0nNXV6+ZtGqCNFkl6V0oHKGaqJgVJlrlUSkrVgf0Uh5r+ZtKWLldVAJ+B5m/lT/tdOYEQzpuCoTXj1u/3Pr5w4t8Qicx2qlrN3Hu/Fn82I99+C9A8Ps5/qcFPB00ZXa5lUa+jPn5ZTIrxXac6OjspWFvoNawo62jnxJQezBQEtLASyVKTkpdOlKUKTNSNLw0WYKpWJJOUarOYXy4H/fdc4yDKo/2iA8tHEwlyibViROIyNAkQMUSq5UGVihbUoqhtdjJFrSyokKjJ2PLa3G5pDYBKkZGldqg3IxQZnvIFjyGlQrkBHocR+bVwvts8ObE4BaWNfuaQpns8dS9d+Dtb3sQsZ1Nk1e3trVF9jCIifF+AmjOJL82g9s8J1lAiYine1Rcr0zmKgmbymTJQAkYbIdrZHKXz1zgINUz8d6SlLUFYmY9h5XV8wSaTXR3DuFv/e2P4Qtf+FNK2Em89z3vx+/+7iewf/9BHD50BJ/5zGcNoO8a32c2+/6dT/x73msBJ06+E5cu5cmwJrHv6FGM7u5FT38b20Ub97j4suHm1A2cP/0KHnnoNt5lkgCSR8DXT6AKECCo72haanc5JKdhVpSjNjL0nSKS8YyJfYo9Oe2a1ayZ/TNuTs+if3CEgKkd0Ag+bBNNUCmGlyUrdxO8lFtnWoaAXyZjVxrKBl+7KTsP7NtrwhNis0m+BoeHCa5Wni+J5dV1LK2so0qAuk4gTMXTcLD/WyiTo20hTOzqIzsM8/cg+z1P56T4La2TjhaWHEKhAO2y2wA+iRwdj3LwCmaCS+lL5IbYxXO0hv0mtmyl5NcsrgBUMrk14mEbNWdwJdCbs7k61Od6/c2OxW97NIcLfvO//iadvRMf+ejHCXgC+W9/zwJEHbfw5RsB8psk7Tce3wsgfQ8f/abjbwz4BBC8dpqDWXXjrAQ7xb3E0lxOBwd51sTitNOW4nHy2n5KHsnShmq00ahstgqZIF8u1XHTjKl21MqxlfM8h76nTP+UydBXtV/xShUgl+GZHbEaVYSDXkQIjFbKDlU08Tmd8Dpt8LntghwUszu4/eQ+jA92o50y2qc0DHZ4lQgneh8mcwz6PJSDHlOos94oGiaxtkYGSOan+NHs9DQG+nsxOjKArZ1tglgRY6OD8FDqNQiINckhMbsKea+ZRBF4UfLzPGojxdokGZ2aSSWD8VJ6hoJhAmyFz2Y3KzCsFreRWOVKgiCo/MISXnj+ebMudWV5BUtLC0gmtnH06CEj5SuVEn7v934ba4tLeOqpr5qE4Gi0h4Bcxvs/9LfQ1TuKBFnzwsI6ZeIO3HY7gnz2OhltX1snjh8eoXScQQcHc1u4B06vCzWCQ61OB1TKEGyIDC0ugqgHV65u4cLlDYJxko5H6T8NMmybWZr37DOn8elPP45Dh26ntI5Qcrp4/1peJymp+CwBlIcYucpxzc3N4vr0ArZ3yEKtvHZ7H5LJIm0lSWYum9mB6g/Omnp7cT6P0phUFFSzsW3o7x0iYM+gUmrAZfezLazY3Erhxswqrlxb4nnZlrYAmV8Q87OL7JusSV3xuAMcvHajNJIprRNWbcMKmXfJtHU8nud3vOwnB+2uOYHm9fnoKJrB/jptRvE+McUmYDSP5pQGX8KJv6Gh+C0P3Q/vd352Dk8/+VX2lR3Hjh82fdc8NLnDj4j9v44hsvsSGbRUW5V9qBJq3wh438TwvvH4XoDo+2F4t47v5Tpv1qFGqFdrZoZRKxguXJ6hTCgQCKocxPxbrUIvmzEMqkIjK1coQVqcRiom0gnKE2BopA8tSiPggNAmM5cvT5EBlWmAKSzMzuLUPXfghDqoQWZC5qIBZA6CqgxL3lpMzWTKU9aKAca2kwSpCgGtuU2hUk38QTcBRwyR91oBFsnctITN4fKa5FqBn5vAVSrkkMklkc6lOehSePW1y2QCGqgCqYaZlPiV/+2XsLKxjqvXp8zyLcXuqK2afp7nrFPq6RklIcUM+cPIKr1H0mhYsNaCKsdwc3kRya0lXLt+mixnC2NDu5HOkEHGrxDcrlLykTOqJl1DKx3ItholU7L97e94iymztLq6hscf+6qy3zn46/AGOtDa0YeH3vEO3PeWt/MZAwS7LOb50jrffDlB9rONar4KBwfw0JAHgUAOXlcAfueYSRi20fGoSIB2QRNbLfK+d5JlxAkO2UKzb+3WMtrbtGBfS7tcmJ9ZQ3fPAJyUgFqxIdtQJRflVaoSs5FVbHs/2Z5ZLraxiVC0zQwuK9+3KZ5IO2IXsg1rtKOEmXCKE4h8dAw0cPZpgedTaotKhlrhowP84ucf5fNNozUahc3p4e1qqR9/0JH6fTY+A9kf+2z/5CiBMgw7wblEdVFvONjP6gd2TovDMFc5Gs1Ca9lZQ7bWUsLgQBufkwqDLFdxQavOzXtsgPflbUHAy+8ag+QD3ort/fUPxe94LFyfxyd+53f4vHE8+Nb78RbaRpP2aYeRZoEOAVuMjkU1EgV+yhk1pIT9+FdndX9ghqePfL94pRv6xuOvFfgU16AhSGJq39PlpRXkMlqepKl8hzGqAj2j4mkVGr4y6wuZDO2JA8rfRu9axVNfO4OXXr5CrzxPI69T/g7g6tXrmKdEVqJwjF7+0PE74CIryRe0/KxICUvQ0EY7+Qq8lDOZWBKbS6u8YhnbG9N49aUnOHiKlMYXsLM9Qwk2h+2tGbz44uPIpNKUthl0UAIN9UXJbsg4PfZmsJuAsZ0o4g/++FFTu66PEtDrKqKnjQwk5CNA2HiPGQyMKrXDgfWtOD/TQVaoGUyCNlmhlomZIpZsASUviwkIiDWTrH0trARhj91LM7OzPWpw2VS4oIrVtXncuPEqwq3KBaNRcRBmtGFQtUB5rOVdNFH2tRiiZrNVDp0XQ4YSOZfPIl1LoW9iF9o7JzkgO/HFR5+mbbRgYs9uUzdPscg942MEpwASGQeS2YaZqe5q9SEaaoc32IOa2w8iFvuFcpWAd/7Ca7wfN6qlPBmzC9FAGLWC1hYTEHgvVjqvWsVKAC2bFTEVMlWFJ/J8rgav6fDyWukcunsHXq+I7Das3082HqZs9GjfWpeN7eeCn8ChvSzE1sVCQn6f2aior7eD75P95lQhhs6kbjG5hnJ4Vjo5F51dMy64iVQyZRKetYqmyM8Xs1QIVBx3nrwLwVAH7ZDCu654L2U1vy9Z6qQKgFXORLu/WenQXJSuVAvs73AoyH6109Gy7enQzWbicuTEiha2rYBX22I2d4oji7cIPJtA8r0fzXFs9hSR9Zhh/J3Hsr7xjaNfn9aMsykwq/94j1srawaoVSl7c2sdb3nkrWhtbzfOWCGkc2fPkWRcooPTumk+dzhCJxE0BEA76xU4xjY3dsy+x3K0Ar8fmOF9/SPf9jTf9rgFeLeu89cJeDIYDW55CBnB1k4czz37KhmWZvu8NCYf5aKXn6ybtAtVOJEsUQhOsS4bDbfEQaK0Axc/e+HCOYyNjRFkXIgnYgTPNIaHhzgAKaHsThw5cpQGvUZDSxGkeHVKPlXQ7WyLmvjXmdfO49rVmxgj68rmcthgB29SQh8+esQs71Lb9A50k3WVySjs6O7swe13nGInKlnXi614DuubCRw5dpyDSkULUrhy+ZzZp0FVlVc3Yyjzecf3TODg4aNkNXM4eXwfutsDsFMGmxgejUwFOqs1sll2jcxXLKdEZqJUmlqjKXHNLHImxeudxfLKq5T6y5SsC6jSQUQCKhXVgs31mJlRLJBxEl/pfXnfNhocr9PZ1YFdE+ME9B0ORLLJhlI9HASJYQwN78ZDb3kYNrfiW5TItja88so0rM4GRnfvxqXLiwSzKzh2cAIBdxEDvX6yXN4/wciJMFI7ylG04OLFc9i3b7dhNF6yvXBbK+93C6mcmLWL/ZlDfGeLgyQMj89rGKtYrIC+o6PdhAroDuEj03IRzEx9PQ6gYkG7vGlWXWtla/yc0wx0k05CMqG2CXDwaUczMeOV1U309HVim/2j4gWSxVphEgwGyAKL7HtVrOH9XpqmBFWCuXZvqyLgs+D4MS19cxGHnEY5KGnbTdleESMng1GhVEGFZHcLmaWcuCSgEpPtdFR2UjoLWZ+J59n5b6oSLZdTNWYlXnvdFp5foKcBITfHHjdj8DuNQ43ZbxzrX//s18dz876+23HrLLc+qe83WbMVN2du4g9/7xPwk/UqNFPjM7z93e8ytROHhkb44RZ89jOfNxN36qc+Sv5otJ3M1W/WhSu5OxSKmHQqv98Dl5vtymf7vgDvW7/9bU/zPR3f7ppv/qEF+c0VDEqG1cTFxmac3tCOXLaKra0E78WGIo1SqyDcHj+NjpRZ7EALK9nMxZKy7au4Mb2Au+6+x3w2trVNoFJwuoJDhw+a3K5du/dgenaOf1vBvl2DGOiOIBPfwoWzp7HE625ubcIfakGovYETJ/bjznuOweOXFMyhWMmhTKYUi1HKVRzsyA4zYVIpUlotpyifZcwR3Hb7g2jvGkCuSApJhqW0ienpaWzv7BCkyyhRnr786mlsk/3t37cXw4N9lMEW3HPXCRpZCRZj8EQHsjiloGjfDJWpahCMWhpkqGSwFIM8b8WwoURiC5/90j+hhJw2A07dr5QI9V4mpWVQklE+HNx9EmdeucDz1Mim2ZZsc8VYAsGIaV+tZrHZovi7v/C/w09jzvFv3kCAUhS8D9WCC7ItbXjxzGkcO3kCyZ0cXnz+VezePY7BwXY6kB14yFAdZKeukJNyPoetjZhhcOWSEosHDXh7eE6tklBtQK8Kd1YqBIJmRRmrje2l6xGgiBD8hT8JHi6pTDIosTcr7SSxkzYJ5aoco30qFKFQKEe4oyYQldKeujqvltftxHK0rSzvc8DEgJWArdw+p9tDxq/iBgU6hCJZjY3gZ6V9aU9fl3ES/X2t6O7y8Vy8voVAx+/IkRWKtEveS4CAaYBFw44vjn8CMG9BXopvaBjp/ixKsCZYaJJCgKf0F+V4qjiEtuG001n09hL0KeddDjJHw4AV81OcT05QJxSgauVRswSa3jMbFrHNdC2NITllfbS1tdVcUzYipqUlgx6291+M62+ACREOE1vkTWsmWYdqDW6ur1HRvGCKVawvr+EQycLJe+7B1LUbmJtf5OcbOLB/H3p7upWd9M3HN1zjL47XL/8/MeCpwXnP9HYNUX12jkoJxTigYtt5Gl/NLAXSwv0qrSlOD+32Kj2C/qRMo6ZHVbKoGFcfZeJOjKxOVUDIInYIMib3i8xOnWkWnbNzQ5Qw9UKejV6gbK1QerGzrVm0dhAYTo5SaooN0hBRorRK81pF06qaGZZxBSndfL4o5mbPsaOzJt5kRQCFbCtaaiM04D4MjR6k7GqlVMqY8ucy9nRmm9KQgyVXxqOff5KG7UBHZ5DGGeQ5PfiRD7yPxlw119BGQWZ/Bg5+Ab3SbaoVGb5KWu1geZWSfeUS0tl12tAOWesG/26D1xMkY1Vsr8Dz2NAaHiGw78VNssxnnvoCwavINlYFlhoOHT1OGUnWs52mvPXgQz/yMUqRCEE+gFShRJAnG3EECEYcTOyXSGuI7UCgcnooS/McRHm2WQfy7IciZXqFTC3AVksXs1jcWDHyRRVdtAxOM+7JDEGF/E+Jw3YPzxPwsG+sZDfNXDUBe4HAV3t91ltl36sq2GBssUGA0+Y7dv7UumaliGh2lCyLf9d/6mM3mb1AT2CXTCQxMzsLi91l8sYEPCXed5w2Yqe89gXDZJsxOlEvssm0aXc5E4HdBhm5tuBUEQYPWa5TslMvsuRao0y2s4yhwUGyN4109pXqI/L7csS3JCt70bzqBkTYcla9WkA8e/1n83cxu+2tDTP730r5v2//GMG1+ewCNgHcMgFnaLgfr756Fr3d3WRS3WyjBm1rDn19veb5L168xnPZMDGxm98p4+Llq4i0C6RdBKVeji85P17wrx68TTMEzW3W8dTjj+Gzn/5ThMi4FaaR5I/n8xgem8DDj7wNA3Qc6hM9o5L0b4Gk2G7zaD5v8/l1NP9+qz3Mbz8M1VL+0mEeghaiX/mSMZnbFTDJs8ir1dV4zQurf+Xd5GXNvfNl1hq+/vdbP5qHzt18mYIA/M14aP6XpAdWiSa7zctOVgoI5QaZirY2VJ5bMq2UDA5afifAgZnJJM0m0sPj/Rxkc5Qm/Kz5Dr16OklQ1MDnp3VLNIKWWgE97SEcPXCATGGblP0VDO+14c6Hd6FGhqISRbWycukozyjJqmQKmilU2sGt4gXKE9QsYiq5Q4agEkXa96KEfXv3E5CVlb+OSslLz7ib4NOBRMzJf7v5OQKST+XIS3j88a8iS3bmYHvWOcDbuvrg5MD7wAc/2GQ+5TzZHkGX913k/augaENllziwHHY3QahqZsBWVlYMi7x88RJmZ6cw0N9BULDC79MSNCsdgtYk18y61Ril6+c+9yVzDoHex3/io5jhgGlvG8TDD72XncgBZq/jwtXriGXLBMR7sLGRNjltVksVe3cPmT1wbfz+5soi5bc2KkqxrRNoZx/ENzfZrvtx4cwlslbKUz5Doaj6cR6Cf8Ck/XhI10bGxpFRmS4OZm2a5CCIidQGKIXsTh/y/JuSzMUucwXVDlQ7NJeh+T0ETPaAEoqKlJdl/k32Zla11CqUxiF2tOSildcusl+a5b0EjvGYYnMKi5QR4bVsNvY1/2ZA1aK10yqDryKvZXS0dRjZKUAeJLjod14Aa5RuYo89A91Q5RStObaTabZYtPm37op3x49q+ChcY2bYeX+yb4GXVnPwMfh3vcf7yisevE6b3UG30mLG+mnPfji9NsTpiP7sTx81s/tutptYoZKrg8Eg7n/oXly9Os2xssR+2ovPfvZzOHXqFMbpXE6/chFTF29iYs8uHDu1B27aXHNt+uv3xGdW3qtSexQXbuJLHXNXL+FPfv932MYuw7KTebLO4XE88PBbMDQyxM80DzO+9R395KFnaz7jLTBtvv/14xv//Tqm/E3G8L7loR4zhyYPXn9IvjTTpxmxjdUZLN44a+rIHTt5F9z+Vn5UU8+KD2lmhv/UF82N6Vzf6hma70ukybOIRShBd2lpHdevLfDfHnZwi1lPmpQ8o/FrwxwlsMooi5SZQ8M9mNw7alZECCzjShjOERQLlLnFHI1ZuXFNo6uVKQWqFgQ9PkSjdcq2q3jobfthJ0BYHA2UrSneTpluWsxKIFfinTXvTc+jWJBYqDFoPpcSYQU2+oidLEKeXW2jZGgtnpcPq1VDqJbCBK82RCJDHLStWF/P49oVVThZxNrSDQ54D4bGx8l+tEY0i0OH9mOwt8vMmg4M7SK7VR4e210z2RyckiBiaErTUJtlckoA3iY4LWB2Zsqkx/R09KCdsmZpcQbZXJwAmkGOLEaL3p959jkzW/vzv/gzOHvhIgGrjB9538fYFzbMLizg9PlL6OkbJ4uYxI1r8+Y8fq+FIOBBwONAhkDb1d6OKxcuYI3ANzI0iGQyjkQqDpW+Uj5ce5s2CHKwv5QvqFhYENlUBseOHMP0jWlEeX8efxAj42No7+5CkuAUJXNx+nwEMQLqdortlGA/lsnAHPAF3GbGN0wm3Cg3+1LtnmCfa/WGYoFe/lQtQQGLHIImwtRdyXSGDlOMtGJW3phYKMfdOK8toJOtq1iD4oY5OlRVQ/HzPgb7+ug0HGZJnInP0enIoWtLAO2j4XQ7CaoESFI7beiUSmYRjrSSZTuNdevQ95qzxvwH7UF2YwBPAEg5rtUXdKuwELDDXgdmbtzAmuKw9TwefvgUnnziafzh7/8J7rv3FFaWlkw8cHhkADfZhkqP0cZHi+wDj99jlhtKzeQ5RpR8/uCDDyHQxn+Xsuju7+JNKO6bpXTuMRMpYoXT167giS9+jmw4RodsYXsXOaZG8ZZ3vAtdfUO8ZYlwPYd5nDft+CFleDqagKfBrJ95eqRLly/g4tlXMH3uNQ7QApY3djAwMoo9Bw7hrntOYdfEBOWjlp0Y7sZn0U8BoViKOlk/+Zb+jyfVrzKAZizPjtm5ZVL3i5QRQQ4WCzYV6K+ATEN166oEPIJTlR69pYiungD2Hxgx3lzpATs7a5S1a/xcFjUO7hLfUxmnWr1MyZlH2O/E2IQfk/td6B4kU7VmTEdXCdSSZqpCrHQCyQiBnmarzJM37HA63AQ4Pou1hkojx3vVzClZQk1yS0ublD4iZqsJBxpdJWseUbEVrQ9ugZeML4p8irLRMULDdODi+SlMz80gRLmo4gBixZrWrxRLajnKk2E8+NB9BFFKPTKrlhZej7fQQqlR4meUePy1Z16gwSZo9EB/X7uZobTxHmTQkrDZTAw23ohdsTqCdDyZMEBw6PBhWB0urK1u4eix23Dz5gKuXLtBZr2Me+99gM8bwhXen4sg3tURopSK8N43cPzIAeNEzp07hytXLiMR5/kpZ7q6OglydszMTyFCwJPHF2POZQpwk5XaW5TX6KakL2BycjefuY0D20Y2E0HXwAhldBmBjigqKrjA82g22klHonCFxoMkppalWfm74lzFXBlxAp7Uh9fpoIWpYokqvrjM7KtCEJtblPvpIvtCOWJaKyt2XCIzTRKM4xgc6kc4rL0wYECxSOmWyWbJUN04tH8XGWKTEYllZTM1tq3ifGKcAiwVMqUqoCPSPTQng0AnK2Brzt5qEkUAJ8DgR9geGhVSSCphpdhimjaudcg5FMmWS9k4rly6iJnpC7yvkBmGSqpu5T366KhX2DcjwyNkinY6kBwdrRWLSwtmBUqMEj4UibKdwsYBHz183Owul6VDZNfjwJFJRFq9tJkrePWll6gkaLOFNMrZdahe4Nve/6M4ducpM2o1JoVxSh8y4/hbSeEf4PiBGd6tQw39/R7feB1yudd/ex3wNHLZY1ovqDSSFgLE6vSGmf3cpDRU3bWpG1P4whf/HG2tQYyPDtMTJnDH3fdg7/79OHb0qJmtERiYs3PA6JARSOoZwDPBWLvZau/5585QwrZw0PkpTfPYjtEYOOhNUJsGJeCU7PT4HM1y3uzQrCqfJDbNxEIinkcqVqW39SMYsvFe5uHzlfHQw5MItm2RjCZ4L04TqIaFA8pC1liSwco6lcIh+UrTJMg0KN3tNjILgl53Zx+WV6cJ9JsE2QLbQ7EdTWJojW+FAKNneL3MlFJI+LjVWg5WW5VPrRgg2UIjZMDObunG4kIGczObHGh2AnILz+Wn4ev6NbLVLbbtIsEuiUfe/j6C2SiZVAkb2m5ya9uEEE6cOM77snAAJzC3eJnfyyIUVnBa/aVrlnkfBXI3B5w2p5l42Y6RiXnasHv3bWQJUThdPgOEVy5dwvzcFB3HJu49dZyfcfF7LjisATKzk2QNZVx67TTOnzmDbYLc6MQo/KEALl+9aGJ1Wtur8EFCdezYfmoT7Tc7PTPHgddJOezH9gZlvE15bpSLBJUxshLNxDvcQdx5/8PY4bNvkWVlCVaHDuzh/Wk2tEaH1GB7qxZJg33qIhBKSlrYD0WoTFY0EmaTVQlUBBmCgHI5NUiXV1dpowUCQRvbxMI+Ur1DOsF8hu/HaGM59PSSWTp8lHKytSTfK8DjcZvYoykgwP/iSYI2n0fLHeV8JH8VE1bStOKuwgOZjuJ8kt+q4Cw5qyIU7CAzbhS30ySNqjCLbQpg5SAF5B1tEYIYcHPqMpYWZmgvZUrWiwTXPBVCGYlYjKDLscH2097Cfq9KoxUIWh6Cv4tSPU3W7uD9UlrzZvbuP0BnbEFrMGJW0VjpIMQGB4c66VhD2Fxbx5/+8R9hbW0RD7/lXjzw1kdI8DkeaEuio2KkhtRp3BtMeXMp3g8/4AmYdO6WGj3OMs6eO2MGu7LZFdROks4H/SEcPHAQX/7Cl2h4LiSSMQSiAbz08osckBlM7tmF559/FkePHMXdd9+Ne+69C8OUbFayIx2SgTduTmNxcQ3b25Rg9KiR1i4aZ4WgFSX7oryl5BMDktFp1zDNAO7spE08K5PbIbtbpidOI0NgGB2dQEcngagxgwffRunUWaahbhspUa5Saml2zNpGmTbC8+bpfncoLsj4Wtw02mbMrkVxs6oVoWAHDSuIG9fn0D/QRtCY5vtaV6l0BM1wSg5ogqO51lKgJyfR0qC8oRQqlrOUTM3SSNrEGypcygGg9ZnFjAfJDTeWZyvIpawoF+t4+ZXnyGaAQKib546ip6ePbRDmQCBb1OoI3v/IWDcWlq9jbuE1+P1VFEqqEFwxslLrfp0OL7+rZGpyH7LPVDoO7ezv5WDpaBvHziblfXAQ/gCZFiXghdfOY372Et753qM4dLQL166exelXLlEOB+Fz9xDsRzHWPY7ejl5M3ZzCmUvnsLq9ynZP0Tj4HOwbDZSOUBclNRlHKmUYjNiox+s1Mkqz5iqeWSajaotGcdvJo2byRgoVVn6G7ZwvO1Gq8z59LQQjMlYyGysZi3LYBJSqieci2AR8qm6cISMnCye4e7QqxusyMV5l9gtQLl27jmhbJ21Ha1mtpk81IyyWlyLgqQq1irH2dw/QIVN2a3tNWr/qAiq9SXtwlMnoxOoU+0xTHlcrtDu2l9fjoRP1sn0V/6OTIhFQtZy/cOi0IdmHftckipMsVJMsCrVodzvNwismbOe9RaPs20YFTzz+RXztyceQymzzb2ykRtWk13S2txMIl2iHIYyNTNCJzJB9Esj572FKz+tXpgwwt7dRJRgbaY7fViqHBx98kO1bx/jEEAJkik89+YTJTezr7cSuyTGArFVDXxkCArivw4B+4esv/v3mHT8UgPf1g40lFoemgSj5UNRdAVaf34P11QX8+q//BrZ3Sgbg4vT2qXQK8/Mqd07jZ4e3tkYIcnmyBA4WL72QkkUDbp6ngOtTV7GxvmEMoVhugS/Ug//6n/8dQv46qfZXyTJmMHVtjoMFGBk/gsMn7yVw9tCDudjJ9K70iqpYq2U8ZlaMBq9ik1qIXypkURETLFZpVCs49WAHjp7kAOLvdUuNfIeeSn2oJm3w+Wpa3N2FrvZx/iWApRVKtMwltNiVPmAh6Dj5bGRyDQ+6u3fR80cwP7OOjg4frs8+w8EawMjAXYYxLG89zcG6SHDR0iOVMKrTG2vhfJHAo2oufKCWqpG/tQqlKQ1e4G2n99XaznzOgkzCiSsXYnjq8csY7DtAVuZGOOBHtD2McBtZDDnX9Zuz8AasWN05C28khvaoF4WM+odtEFOdvhoHl2amm/lpQ0MDBI1mtRItPdOm2CrJ1N3TjnCog2MqAoelHXM3N8keFxBqi5MRNXDPbe9DKUPWsxkhu0rj+o3zmJmd4bPmOUBbCZw+9n2CbWSnnO3mdZtLiVZW56CNf7QNo9YjKy9L8nqLzlFA4nJ5KUHDhsl6CFA+xd3sTrj8YbLGAxgc2UNGnjeVlENRD1migMXDNvTSwdlNXE/Oo6MniGuXFintsujrCiIa1gyt6hDSYcGJq9eXoOygoCrNEHQV05MNKTevRBmZYzvEU3Fjs26+39XNtkCJbUZWSYAL8H50v21se8XabBY37UvMO0fwpaOjGlF9wnpdtQgJGGR5KiahQgKa5CpSJmo0tkY5FjJJXidOJULmRxavTcK9LgdZr5Nyn6xQdRYJts898zT7U+XstaHUDMfUDDJ0VIo5Sm4rjKHE8TydCwkZ20SKyWoUl1ltopVBvL6K4aqwqdPFfi8Wcd+pB8hSkyYlaN/+SYzvGmDbewjyPj7Dm8ve3sjxQwZ4zWs2Z2Mp6ygdVUftc5/5ArIc/Np53uX04Mq1KTKqHROwHhzsN+xrZ2eDXg04fuIYlpYWyYR2+Lcxdn6NwGSlV2/H7l3jBI8OnD//GlYXF/Fffv3XcfHsS/iTP/4dGmGSHXIQTz9zlkZvxUc+8nfRS2mxmV6nxx014KYJC8lNZXErYKxAq0ptC8CySUrDQooUfh4Pv32QA5vvI0eDKaDeQq/K55F3lyVqcgUEpmrZgZHB/TToANlImcC5gLXNJSNFtbGLMFJSQWWnNHtYrzgpG0Pw+CtYmFvjO+18xkFsxC7SqJbIZAgGvj5zX4nEGgd8kOA1hNmblKdm8TsBrkI2SOlT48nNDDjBOJVZJ3goqB1GOhbC+VcTSK57CMhRSncrn0vPUMRm8hJcgU1Klyo2Vsgo2VcTE31myZVmp2NxlYniwCBzEgipH8MRL4ZH+wjiLZQ2GqhifDuUg2TGaTqMFOUv5bapxxetkxmHsXv4dvR2HsDFV7I4fOAEB2I3ZeAOpm5cJANXsrJyDGfY9nk+g4qpamY8jYOH9hsgn52dM6CogajYWU93nwFEVRdRfpxmb6PRNrSRgUVa2wkaXkQ7BxBs7TBl4B1kdhWyHDFdOZ8q2z+dJCu3e9DR3kkgc/D3Bp786tNG3h4/yj5kW0zduIkLl25g/8GT7KconRdZNe1GmzmZGW4BAlme1uNqna/uWVWUVbg1HPEbJqnEZiVGK+8urMITbGut4HASGD2U30k61ySBVmCjSTetOpBRVWgNCmssLMyizPNrjbTfo42XnAj6FFu0IZFV/cYq2VmA51OIQ3sgW3nvdQLeU5ibncLi/BTV0yqdw+vrjcnacpmsSCMeePAhA9LaM1jS2+8nM80IaOuIhFo1mUynKibvNqksAwP9vNc4uvs68YEPvhtOomkTJbTGWcrtVjrJX9/xA09afP24JUW/1+/95cPEyEwRTDKyG1N47tnnaXANMrBziEa6zXaIt999Ap/4xO/irdT/kqoDg31mpYMYn+i7Ek0VE1BuVDQSwd7JSTNr+PGPfgBubwsN9Uu4dPkcklmyjhSBtRLgoLHh5B334W//9M+YDW5uzF2lkdixvLBNMEvgtuNHTYxQhSKLBD55bVVFLpQ0I1s1lULqLXHc+3A3fOEdNkIJ2udUGfACmHrdxc6mRVD6KdFXkxky1DpvVjEe3i2ZZhvBRLuErdOQtSxLQXOZNQ8z4dKM76mOmuJ7ORqw6qC5KcGU/6TB0mgECIJHyDx2I7ZF755ewub2JQKJllI1kInzvul5qxZtF6m1wprt1RIsJeUq1paiYfK5kmHMXvZgZ8POAbCGbPkqvK0pDmQvvbgVyXie189RipXI5PrItNoNkxDoKd6l+NDBQwfR2RXhd1xYWp7BjekpwxQKOQ1ssveCnkO2ogRVrYEM8RXF8OAu9PV0Y3aqgJWFOCLBIbLvJczO3TTxSvVxLLY1D7EKAAD/9ElEQVRl1qCqYKiWzKkUvcBOMr+5l0cTbPr7B9h0lP05shT+3e0OmbZTuoXX60eYwGSnnYxPTqCfjLTI828R3Hr7tJTNQ6fUIOA3dxLTHhe6W+1pm0ht4PLFMyaWNTIyaByiAvY2AlsTjPTSrK3kpTZf4lNaNOCV00l2SgYsQClSlsvWFZJIUVpYySa7u4d5Ta2mEOA2yLZVoMJFECIQ837yVBJaeaFUFMXiVFpe1XaUKmKl/bQRPJ1k9l6H9rlwkk17CVwus9NbLJHmGPAR9PVyw8r+Xyab+++/91sE5QZuv/2gAbzFxQWsLi+yP7o0KLG6skYHU0J3V5cp96+27e3tQ4VgHo+lTGzvve9+n0lAvvPOE7h46SLuu+8eMkr2h9uKVqqE5ZUls/hf7LCq5GcTV1fYqrm6Qn33P/r4oQK85rUFAFbKrhounr9MYPskJsbHOUhypnz4hYvnTcBaO0aJPquRPB4vnn32Odx//wPqG3zqU5/m4JilpHVwIJF1WUoYHekncKXo1Sz0kmmCFZApahOZTnzsx38Sb3/HO8kUc+zoRcqNBFbXVrBFFqJS3cmdTcpVGqYCzokY9u7fh6GxCZ5DG197TeyujOs4eLwDwbBkkKSSKiCv0OUVCCICLrWJJPvrAWV6OcV0TDCZHa5CBhQrJkVErlJsUiXRJYM0WDQ7Inuoa/aEnxSgKI4jVnBrMkV/F6iqvJPN6sVg/xiWOQgUbFd5eO3E36g56Xl7UW8UsLa+zGcWEyUA8VpKNWmWgpfkL1I2t2JpvoLTLy0QYOjlq5JQRRqv2IcHiRiZZJyy21bD+PgAEslNSuAg9u/fg2BQS3y8uHShuTj+6tRrfBalXojVSfo0GSZa9Px6XjID9ulttx3lfffz+3Wk4w780Se+jInhe/Ged3+YwJbEn3/uz40jGxkdMoH+i7QHVWuRPdy4OUVgsmHv3r1YX98w0lHBff3UUi4XQa6rc5QyWsBRIRh46WDIQqM+tHUH6ajIiEJ2ZOrrbN9uDHTfAVTaCBZ+40DJp+R3TD+Jm2gJmyTlhfPn8Kef+jLe//738j4ETHQuYmsEceVNanG/2KU24tHYsNootCkxb00MCFCVO5hOy8YHTUaA6vFpNtZDG26nTTnINN0EaDYVbXOdoO/luWyGWSdTYoolXteOFjpTO/tD4GUnO9TscSQUIqDYMbeawStnLtPR580aZYUetEHRvvFhzN28hiDZYDTsx1e+/AXMzU9T2QwSnICZ6evstyyGh0dw5PBhqq6vmiT7np5e3HnbXaZk/cbqBt75jnebcSh2WjBVr3fQ09sJb5B9Q/IysXsC991/H1584WUz1g4cnMSePbvNmFXs8wchSm/0MPvSvv77Nx3f2w3os19/Nb/7V1/f+dBXNNOkShOnXzuDnc1tsyZVpc0fe/xLWN9cYSNqhkkrHizo6Oo0jE9lsO+7/0GCUydW1hbZkPtx6q770RoO4r6770KGDG1teZNeHiY+l87YMLrrBH7tP/03fPjHPkQ5E6CcXCFLWDTSZ/bmjKlWrHhdVnKkUUFhaxWeWga5zQUs3byI82efo8eLQ/tKNOoF9A65Ee0uEmR70d15AqXaJpKFGQ5kAkjNZdia2RuWz2hWa5AhqhRTneAkD12mtBGrU6qABqFSVmTUVlU60Uyny8920AJoSRfVXEthbW2bIKZBZCUrk2zRrlpka0UOGMrpdGaZ59ZO+jnKsC7cfuIRtLdqE546v0+QbbjIzobh8tr5/Fv8XJbXt6FW8nIgWs1snM1awfguSsLYptnMyO2RHAc21pIEqDZCpTY3yvAcVdx5z1GTk9XePkgwaOOga8MkwUeyf25umYOA7CRPoa+cxmLFzH6XCtrXgoyZaj9Ltu0n6/D4CjxHkLASwvxMDutrvA8HZfTWnGEJU9evm4mZl156yewC56Vkm5m9TuC3Yd/eA+zHGSytTBPc2rF/3xFKdQ8dKAGDbRSLL5GlJw2zs1HK9lLyKwn5uZe+AF8oh9aOImotU8iXrmBh+SU6q034CIxOewg1grLYG28MJYrIHJXHynoev/t7j7LvbOjtH0KA4CKWqAmMaHuI96mEYhVM8NFulbrioyNrMnflcFZKWTI+xfOKuO32E2RvZGsEPuKhKQ+mHD9NPGhGVPHoYilPhqmq2XJg7FsCj+K9TpvSYyjDrSV46GxdRKqAN8KuIjGoO2nHLZSgIRzev5dKwmNmXTXpV6m2oLOjG3eeuA0rs9MkC39gpPQjb3sYsW3N4ufYXzkMDY7QtoME96tmWaBCBkoo17rjEjtvaXUJl69cMnuSaILrlVdew+WrV5oxS97r88+/gIX5JVy7egPXp6YJ/gWzIun6jZu0xRj73G3yGsX0jIG9jhffHTW+t+NNi+H91eNbf/XbXsocmqHVDKQYy0vPvYxLbNwnHv8aO9yGj/74x8w+AZ/+1Ofxznf+GCYnRznIGpinJ7pJgDpw4BC9lYugSNaSzaKrfQBt0bCZav+jP/w9I2c04/XI296Lf/jLv0yQa4Un6CYruIYFyt2FuUVsbaY4sJvxCk1y8G446PNocMAmludQyZDx8ZyegB83l1cQyxeQTNew9+Bu/ON/9UEaVg4jQyfgoWFtxM5jbfusiZW0NDwcJM0ZKcWfJL0Mi+I1xPYkk3P0ukqtEOBLginP7vEnn0Zne4+JB8UTmj0WIBEQ2Yz6u8pKKRVC7eZwWMkmvOhobzcza9rbVIvMldMnYLVa6EEbTrI4F3q7diHa1kugcBBAbpJ9naX068T8wjTWN1ZoZJTOSmHgtZTO0tLwwtYSwNpKGi+/cInvOcmytPtaES2OIt793rvgC1CW2BpkdWQTLW5srMfIsrYohbbIWNhOSQ1uLV8jU6rpCqKrkujilxXerwtlAuLxk2O4875hMu8wbNVuDt5dWFlM40//9FMG7N77nh/Bfacewr/+1/8Gp07dS8ncbsDuzz/7GeydPIa3PfIIvvL4n2Ento47br+Lg2vOOMldu8bQ19dF4KPcpQxcWZ81ziDYCvSPBDA4GkC5sUXDLbLPugzwV0Fn68yjWI2xPWwIB/ZjpPed8Nj28zxBI8fT6QIeffQxOicbBoZ6MDExQcDd5jn8lJmUjx4HXB5tBp42ZavUedvbSWxvJdHW2k7Hou0AtPTPR8BtZ1/aoGoomvzp6+swk0pakra2vkbn1M+2gsmJE4sypcwazZl5N9ve1GCkY/CQ6TkI5pvbWSyu7SDQSpZK1unhZxTbC3i9NCAn1mNJnDl3CW0kBl0hD8698jTZYQHnzp9mX1pw4thRTF2bIrDmyLpHCG6dOHfuLG1+FW9/+zuoqN6K7U1NFinmZ8O1KRKBC6+hv68X7dFezMxM0xGoJFiTTXZ1d9H+rEb2ausAC1mr3+/FAw/cR/l7r5l8kW0rXqmfZunem4x4b6Kk/cvH9wN4+rs2g3nt1TM4f/oyLp0hzfa3chAFcOHSRbz1bW8lGFhx49p1MgR6t4J2kHdxsLswN7vM3yknA4qj2DkYQVnipyyKYWdrG/fccw/6B4Zw/eZNyt0l/Mzf+SkcOb6P9Pwr+OpXn+Sok9dUJr1iSypmqdniFOVPEqtLC7BTy2i7RdVwq7dQ9hTopSlVwpRrv/xPP4Zwbxx9lEAeTw/i6S0zseHzt9A4FunN4hw8WdOeeqnzBXyadZTUVI6Wio2K2crzV/h3raTQNL9YwcL8Oo1Ky4AKNGQXjcRPw/YYeaUlOlWCpmIlKqjZIJOUXFbKjSSqZjKVMhGiQQeCTjIbr5F/dgGMlHVdm9q4eP0CATPI+41hlp5e7VxgI6ricb3CCxEsnXY/vXIW585eRipZxOHjveblcCoMoRnrIvLZBts7i3UOeiWHV8q6D220TfBkm2gGXisHKpU6gU/fI/Qp6ZqSUXGhvfs7ce+DEwiHIpi/kcUnfutLvP9WOpoRjAxPctAPYXFp0STt7hofN5U0PvvZz5qUmLc/8i7e23lcvz5FWb3f7KerCSzZldhEOpXB3Xc9bCRsobKA6cXnsO9wF7wh/j2+jki4jR+18n4oIcmalO6j8lZiaVo/akoOkZWqvJXScGoERZu1w8yOl0pOdLSNkHHuJTsLEeiTtEGy7apGcQsldag5Jngu7Z9RI5tfIysKaVPy4XG0EKBefPW8md3V8ioxWKV/aFnb+OgudHV14MUXX8Klixewd88kQsGgKSDgsjv5GbJBexmhAB2R1vxyPFhsPmzHcnj17HX4oxGiB+8/m6IdVxAUiyZDU03FnXiSt1RGZnsNizNkZMUEndUajhw7RDAFQbWMhx54CGdOnyejD1GaXsfi4hSGhoeM/SZN/iDZbFsEwyODfC+LS5cv0k61OkdMXnsFN9OvNHuurQqU5eAh0w2yDxXWkM13dXVh795J3H77bXTElOtqKraBbPjNPN7EWdrXf/mOx3cGPLEe5dBdPncNLz5zGkO9Y2aAayH2TnzLeHI/KbNKwNgcdXqTVw1gDA/v4sACVJ04k06gd6AHI7s4GFbWTdJrgQOxr7cXPhpIkZ3gcDkomTqwuLxAI23Dr/yjf4CZG6vIZzT9XsFt9+wzsuU3/u9/jT/4rd+gbMizw5TZrpws+mACkcvpJpNpwaETQ/jo3zll4j8WS5AdrD1HfZRT2pymTNmygNXNa7wuQa8qttXcCMbkyvE/zYAqxqSEUJULUiJtjs+kz2qQKYlYMkpSyE/g1yoApZtsbMSQ5XNlszlK1BQdRZFeWZv+aJMZLUS3QQvMffSuiv9QDRHYlJxcZ5tofwMVNfAR/CJo7+inIUbIFn38rkCNRs/zq7qxZuV0jzE6jmZVlAau0uuPjY2gf5gsx5rmtcuGsaQSNSTjdTI17YfbZJ+mSrKMnOCXJVOQsZf5MsusCHJKnq5RICpHMBDwoKvXgQffcowsdRC/+xtfw8JsjJKrHeFgHz7yoz+F02dfxR/90e/jV37ll7Fv3z784i/+kpH6H/rwhwn8CTLBT2Js+ADBcL+5fjK1TeagKjS34T//P/8FDfs2QboPdncJ45PdiKdWKP1TZCUjZEbaW5ZSvkrHY8nQBrLmuxb2Z7XkofKw8N9i4Vo2SBALtNMOwmxb7S2sFTgl5KkG5ITMSg/+nstX2Q+dcFr72O59cNi6yQyD7MMWaN+SeHyZttiKMh0bsZR9qFn5Mq+l/W4DOHHyED+XwsXzl8gmM4gSJGSzygc0KSu8v3YlD1NJKCfQxvaOJVQ0VfuZNOgICW5+t3Fk2mgpQucXJCj6VTWbbb+kStRUOD7aSCWf5Ngik40EyaapeDbWDBhpSk2TPrIHzcoO9fUbZtbe2QEvVYWXEvnS5fOIc+wukYXncmkc2LeHY6GAhYU5dBCsNcGlc0SjnbzfTtoX2TT5qpyvJu3uu+9+s0ew0o6UMmTmL3Rt2vubebxpDO/NADw1gIL3167cxAtfe5md6EcmmWVnxU0wfJqAd+7ieQLVBrQrVou1YkAuGGg1Rj8wMEj2NsPzsOMp8TSp4SYTClJm+f1BhCJhgp0qBWsfVQeBgJJueZEgVsHJo8cxNTWFX/qlXyAwlPB3fvEnsL2+iXxKFTTocfl8SuVIp7K47fhxMj9gZ30VP/v334W+SSUMB2FxpSQuKaX30DsnsLR2HlXKpFIpYxiAJihkQAI8JQlLzukQ7XcSbHLpOpRXKNcqkMnyJdlya2mX0l4sfGbNptY4+CQf29so+whSi4tL5vwqdpDKZHifKSQTOzQYJaXyQuzXvp5OjI+NYaCvDyE/JZxihlXKaQIs/ay5TrWupWFqH76cBCwyHStliFizNjTSMjaxTxlpge2b4HWymSyZlKSwG7vG9hn2NjMzxfvY4j2rTJDd2FWV0lr7UigZWetcZQ7Gg7+eNNvWHoLHV8EHPvhOPPf0dfz+bz7FPlI+Xzt27w9jbHeQMk/JvLQTsuBAIMQ+rqOQa0rl+dlNrCylsGvkBJVBH/79v/uPZA5R9l+FAPmPKT0fRfdYHPuORMnUlwkseRMGUBEGfyjE3hVAJmFx5IxB2xA0kr5Wy7Mt2Ibsl2xCYEemHG03SbaK74VCfrLBBNu8WTpfi/qrVAr81Vw7ELLSMVRRqpExVfxk1wQMzy6aewc/MIjzZ1cQCndyoPv52YCZgb7zroPGPhepRvw+jylOIEZs9i0WuNJmq5UcmZ4XbjrwYlVxWDofjh+Hi31L9pnOqBS8VnZss40V1rCgXs7DR+fH3wh2yyZ+pmoqbSEvGpUstjaXzSoIbQ2qKTSlE+VyGT5XycTt3vLwW9AZ7WCfU+rTNrd36OjIHCMcj1m2QbGSMaxuY3WTdumh9HYS9HMmvUWTLHIEYTLpMNtbk2b6jPIlf+qn/rZJMdP4aGKJluTJPjQ99MZx6Lsdb2IM7/XR+/rxvX23eeg78e1tPPrnj6KULaO9tRsXLlzERdL41fUVUmAfP2ShF9lCT3c3Rskyzp8/h5WVZTNDpURLMSgNJk0KKA6imV1tgSiGoQKKmgwQlQ5SFmomWFsdNursPMrjxYUFRCN+DqAiJQnBrsBBaVGaSwYdna0m8N3RNkzZVqQHvYb3fvBu/MhH70e6vk3wVXC5udRLW/wlU5so17MEvLwZSJaGKt2q3n5BT2qYq2JrAoIGZY7koM8bhdcdoPfb4P0XKIn4fcoNVeXVwGtQfirbvo8e9saNG03GaHSpBpaehV7fYjPrMSXxlKfY0aniAWGsri1hY3ON58qhqBgi29FJuatqHIoHim0pcbhU5MAky1UbqkdNlRoanwBG9yLZqXXGWu7mcooN+NDb208G3Y/u7l4OPi9Zeho3r6ugZYGAVzTnUy1BJR+LLZvZWZ5dNdW09Eng73Q3sGdfL+49dTs+85nH0dtNlj7WRVZeQbG2wvvUyhsVh9AKAYdhVdqG0UtmOjCwC0Vtfp6PY21zjuCsc7agUrJjaS6HJx+7hKuX13Hnncfw3g9NYn37kkns1Qy/dhDzUx6qaKQqlrA3+Jwl9pkcUdn8XfHGYCDC98nI2RcpgohmYiOtBESyKrFrjUmlppjkZElYDmhtrK0ZZZX/18oZ/pnfTdJxWAnEbby+k4okiLQpLNpHMJpEd98k6mTmyhcNEIxVSDUScBHgmm3f7C+6B9quYtaGJHAIF+paw6tcTyWaN0MG2tksntAueAXKUQf8TqBC5+ZRgjTHxEsvPIswz91KsLNS6p47+zLWNxdoeyWel5/lsyu8IxDyUXpLfWif5r379xo5KxtTRoLWU8sB+giIe/buxbPPP2smFBW2mZ2bJsi1oJNs0DhJZTbQ1qTSVHxVFXG0B0dfbzeGh4axj98foVwWKdDx/eDIdzp+qADPsEt5ff53+fR1PP7lJ5Amw9umx9vcWkNPXxevUsGN6esmUCqa3MzdoRHQCgQAiucp4VFGfOnKZXoImitf+rteyuFSY4qhDSrjvzWEi6Tj2ht1bWOdBpgRkzbyUbNGxBDTcXab20yELC6t06DyuP+hg/ixH38ANVseWwQWbS6l9M9CIY1CKQuV9XY4FTdTtrwmAOjlLK3sYMUsypQCDb5X4EAlQNn6sXvsJJtQ8Ugtyarh5VefQL60xmslDKORbKwUbWbda3t7Ow6oHNKFC2RWSzy/AK9ZHltYEmmLknEWyb426QT8JnaizXx2tGyOjkTLk7Qe08RUeD0zYHIlytIEP1cgLhNYCHLKCVQAWY5DUp5vGMBVEDtDD6/rmk2t2e6mH9h/kuFmKRY/Hg4H0D8wasBCs4mqHK1kWz23Eo3p9E1+1r7949g12YP1reuUY4tm5k+TLKo4LWmnwpfEXQJQc12o2IKeQf0uxyEWLNbb272HjINSP7/Ou88YKaxlguwKOrh2vPLKJcrrKiYmuinZVk2cUsCntBnlI2oSxqxHZlurNzWZpH2C1T5Rshrl7ynJVsCoVQV630+WHWmN8vNKMyErp5yTnfkoI+tsFwGm8jRVBVt5d70c2G6P3TjhOkGsUeXnLR41JPVsK9LxXdhaHUFv314cPDpq+qGYbVDW5vi0KpPf7C85LbWzT2tbK3KISiOSFKSUJuim6VyUgK6Nz1WKSrPfIS+dRr2ENcrOrbUFlPIJPpcfSwvTiMc2+d3mmBWwienWeN+aqddYVk07gbvidR/44Iewe/duk/d65113mjjpyy+/bPp3YmIXnnvhebz1bW/Biy+9aJzk0WOHSUzOU9IWcPLkbXTWs1QmXXDbm/euLS772S7veMdb2WckFuxns3ae962shDfz+AvA+0GR9PtZaWEa0jAcBa/pUdjAS4sruHpxCrM3F7C2tIEdesetrQ0srswjntwxgKdcJ8XAtGRJHkczYwpKa7d7MQi5QM1KCai007/ywbo7O2l4FayvrpiGjNAg/Q4Oal44yY5I8XsyEE0gaFIgEgiaZNrZ+ev8t6pAaNYrZjYT+cCPPoKP/sQjiKVmEE/t8HpkCw7NlRbZwWJmZdO5haKWidHQwhy41Qp87j4yknbcvHkFvYOUsMVNwxhqFS86Qvsx1HfCBHMFiOVaHLOL5zC/eIEG26xO0UJWJTAyDJbX0GBQu2nwqKS3QEdy1v365E2prIz8pozc3koTXNVmDcNQFIjXOV3Kx6KBidUqNijvq8kFDXjJMTkQkJ1ooGu2VUxNM21iKVr3q8/paPZjMwCte9K96DMWsi1aWRME+Z/+JjbucFoINAEyxACBp8qfSkfRagx9r8Hxr5CDFw6bhwPdTpDQ0iwBkcXIXDPoOfjkwARMuq5ia7pnFWfQFocuRxi7Jw5gYXGa7G+NA8uC5cU4WVMaJ287QZtRNZwKtOeIQLjB+zSMltLeSG/KxmYCs0qiN/cpFuiJBTdDDGR2PPxkOYpvaVKjYSo4azG9QE0rbfRZxU45iPlS+EKxarW/Yrhui5KC2X4KO1C+qZR5iy2ATHIM9vrtZInDxoHZ5XTIss05TNKuxezXsENJGY1EEfK7DFjXKi181hIBT5KzjGQmTTvQbHuNUtZBhpdBNr5BZmfD1voCbYISnn3Cbsc6Hf7W9ooBba2UEatWXFnXE2lQeyg2rLzSBx54wMzaKo1L1WoGBgZoTw5cunTROCMnGaXH6yYQvoT77z9FFbaKudkFnDr1AG3KY7Ye8HmUJD+A++67E1EVeaWpqMqL4TCyFoML5h9v2vE3CniG0fHQtfUSQOkBFdeR195e3sGffPJTmJmZwcBQH1Y2lnD9+g3k0mU2pvYN0NZ4G2RNaTNLpAXjMn5tynL45HFTpPLmjSkTvFfaaLPShYpU+s1sFXEIqxtbSGRLJt/NQW+vLKCRgR7+vU5puQ6rx29YzQ69WbYQx8hEH/79f/qH2IjNE7DiBCPes4LUJkVEaR+KEWqnfsU3tikntOu95KYSi30UZWHDRBbn10x9sRszZ+iR1wxzaQ3385laTDKpYic2AnKOBplKxwyjcDs9EsdsMLWdwE4GoYEvua7a/Zp5a5iYnKb+s5kSvyf8pywnIRJD0lIrefxbWw/qedXmShkpUsIrJUipEErtEbsRyGkg1ynnVQpLcTh5elO8gI5FwKaB+3pXmj5tSlayag4Oq4MsJOg2s67N2CW/w4smkzEC0TpGR7tx211DlP5xyi4fnUOQDs1BlkxQ5gDnWfgdrQ+WhiB4U7oq1qhlhm6nctvqbOctfsYGW60NA30jUCXp5dWbvP+0AWWl79TIbOhSaQNeDn4rnnrqWbLPYRw7dgyJdJyOYgctVuVJ0glWbWwLxVu1zEvgV2F7aMbUaZyflolJnioVyOe3Eag1ieViHwcR8PShLbIL62uq03eVfbFO1rpFJqn4VYMO2m3AROCt2GGthaBIR2ZteHm9Iu+hCDvlOlqCBJte5GLHkC32mHjhsWP7KQM1QULZzOubfY4pY1WLURv5uEy8TOX3swS7CpmuUqsaZiWKHKSdX9LEhI1A7LaVMHP9Es+hwhhaG24xeZYqDqEEb7E1Tb4EfB5DJAQ7TrPcrAUuMkXd/9jYLhw7ehvm5ubN+t+Pf/wn8alPfUqT0pS0UcwvzOKuu+4yZb9Utq21tR3zs8vsXzK6/j6cPLEXXT0dZu27l/euca+cw/+RxzdNWny/x/cDeH/1UENpI5Vzr17D5//sy6S8NiwvXcO1qXPQPp87O6K/UfT0hrC6tkqvVDAzV1ZLFPfeexcuXn2ShkkAaoRp4GlKSJX08VLehk1JcOUvbS7NYbgzhLGBPiwsr6JrYAjXZuexGtsxuUd99FYnDu7B1MUzuPPOI/C3OhBq8yLa1WoKRVrJOMyG1MUkB5MGZYXel0yEjEVrZTV7p1w31DlCaRwl5fFR0pYqGTOx4nJEMNi/n155gGyBg6mUInOc56Bdfd0wCxwYWvOYMaxDM7hiV3RM7CwCHJtZMTlfgNd0cbCRqZrd1yiPqrwX1XwraOKCoCn2qAkNTdjY2JYKqEtu55LaN5cugPenkj5iA5oxLOZVlp7MhB56bb6AlfmcAT0VfzQ5ggQyJ724h8YphKtbCUgCZgEbwU8xJrE4egDTn/q3AMvIIbaNVrlYGg4Owhbkq1kcvXcA/WPaiNqOYUpfayOK/XvuMHGnm9NnYXEmCOACIjFvOi21K21EbEVMlByO7/l4f0E6i250dg/TLugAswlKvhSfWcuzyOA4UFVXUEu80slt3q9A0EJpt43nnzuPUHAA733vwwSITewktJZZYCd2oyVPLjODrGdRcVev14m2jgiZOpk4+0PyS33T3z9MWSi2ZOfvQ2b2cWP7ppm80QSUVhKEQiEz6y3AU6zXKByCkNq1Oc6bbWmWXHEwKFxQY3stLR4hm2slCAH7D+7HsRMHTCqJC3QgZHRaxBbLZ6kKmhWyVebMbP9J5768uAAngblCp1it5rC+Po3PfPq3MdjbCiuBfM/YHvZxDfNrdBpuxYjTyCTofMjstV69INntsNC2ymZpnVEavO+TJ45juH/QOEf6fPgDIZN4/a53vR3PPPMypmemzZhUkdhlEo8HHrwf12/M0Na3cM+dJ038sUwHqlioJlOabO5/LNjp+I4xvFvHG7mRNwXw2OElMggLO1u8QbGbXLyEf/XPftVsx3b4+D5TS//suUsEGCuGRrpw8dIUcpkWjE0MIF9axgKZUygwjNHxPsrhNWxvrtH4lc1fpcEF0OZzIOqxIkiwKBJIRvfsxc3FJaxREi8sreDw4X3IZ5Jo0CMmY1sIk3H8i3/zD9HW60O6mCbLU+yErIPGJLvU0qiqqjG3kB1aAgRZDr5IFwIhGkxiGvH0NO+LhkOjVyqGGEm9ygFPBmHiQZROkqR+XxsH/R5cvXYBG1tLRo4KTMVrVFBSEwsH9k+iqzPcBBgOWCVGG9ZTotQsaU/arKleokB+wB8y1xKoarDKI+u1uDRv6ri5XX4ykCxfBD/KNJUfp5eAi1Ksv6cXqzNZrC9ogHvUMRz0ZFbVGgdEmeBDQOAgrXKoVdhXhqnzpQXxiiUKlGgQxm74tPxJSajB/DobtBEvR/a049DtvRiYIKtrJV1hm+aTQdx12wfgcXaSsVjJqhc5cC4gld3gU6YIfjleRoxasR0CLNtRJbVqFQd6ugdQqK43wx6VIHaPnyADDBmmm0jECPoBMpk8baBGyUdnyQGs9tE64mS8gpdfuoj5uTW88133Y2gsYCZ5xOjEHNX+vBxZpcvE5lpUaqtGCayvs+1UhUYsKZXQWliyPp+Yp8CnRpadl2nTjrS8SwYD9q3WPed5Tu0kpjXMlMEEEjE2VbkR+dakADk52zcFi6+CUnY/Fq/voq23w01G+Za3HUOYzLlBRWCjIxDQqcKyJsK0bExL2XSDVYLrHMHHSWBNrV7Hpz/9CRSraXjICEPs2+GBEdpOA762LsysrrFtimSptA1KznyWpIFs22Jr0J6cCBIQT544iqE9u+GwuU0u5/kzl7C9sW1y8JxksQ++5V6OocO8NI2AtiEwlyrQ8j/ZkWzD5F/SiTa+ATP+OsBOxw8Xw+MpqGLYEIoZVPH8M6/hleeuEwC9OH5yL77ylf+OL37pURrtKO68+zAuXzmP06evUS5FcerB43jp1a+xoe00FjYmjSga8iG5vUFGpMGv2BU9cK2I0Z42lM2eFB3YTiTMloDeYBB5GmI8qVpqNFzK4FwqDxs9vRjGP/lXfxe7D/Sj2lI05YPKFZW/YSeRRarSiaS0lt50d4+QZbUgkyppzPMzaZ4/RwmsShRLNAACVDlHz60Boxk+bf9nIRONcFC08pku8HuUHhUtNSujvb0Ne/bsMW2jNk7zvhVPcXsk81R6iHJLeXz0+JKDft4Dh4ABOQGswEmH9nVQrp/2JZifX6Bn9Rnpo5UQJvVCqSb8TpQspDUUxMKlNbTkNYtIyaXH1OA0klSJzkrQaTFglyVQ6t9ibfqgKZpJH2qAT3xPb/M7Vkp9zTA2rCU4PHXc/8gejO0LY3AsSgBQQF6MTZuPK/mcrNnm4iBrR2/XbvT1TODitaewsTNFRyO2q7Z9HfQob5WSYpikYpoEpqqZLCiw3yMcXFaCTgPR8BgZyUEUeC3NRPoCqtCSIauTXLOgo6MfN28s49mnXzS7Yw2PtJKhHKejylIqOsyMrNutDdmb/SogVyxToQJteqRVJSq1LkWh+naKtxGDeI+aAGqYPlPfN2ONzbbRul9TyFMSlX2uTXwoGDEwMEZAVLhmic9H9KsS0Cyr1LB0lOnDyMfuoJRtgz9S5325MdQ/AQ/Po4khm5KiCawbm5vYoER18X03++06x8pXHv0jHD1yiP1ox2Of/zMMtvswMdhLB1GG1eGD1RMy+0nE4yk+Fx0t7zdTy8MT9uDUfbdjcmwAfjEyOoKpazO4ePo6utv7ccftt+Ght96Nf/d//wvMLFzC+z/wPrzrvR81dqCUJpmG2rgZwpIj5O/8261Jkr/O44eK4ZmDtiBjUoBUQVBJL13+iS99DX/4e39M1pbCu97zXkzNPIfHHnsaDmsn9u4b52CYxuzcAhvVgQOHDhMYsohvr5H0a0VDwWym7PL6EKAcC1GWVGnIm+vrBEvF6PIcKirsSUnKzrC7KAdcXuRzRdJuleVOoESv+E/++S9iYn8XqT/lDeVAoUTeQkaUL8bYAIoDalKgRikRJv0fRkvdC5czgOvTr2AtdgkBbxeC/g6zxOjM+eewtjFnnq9WcREoe3Dl2msc8NpLwW0W4EejEQNcWmyuAaK0CAuNbXrmJtbW1qACAm1trTBb43Ggy5sqj1GxEMX1dK4tSgi1oyYiVlbWDevQ+lslLVs5wNJZzfApZ6xAllVCR1sQeybHMP3yDDwl7XQvQBU7VbDdYmJJqqmmeFyJgyJLYNEEguZMhTaa71CssMp7kS81s+QNlSLnS/3akkX/qA+PvHsvuvspt8OKdyqNQvKQrKte5GkUxxJ743dqHMB0eC1kGZq91tSQil7eiq8JbLX0UAv0W1rIioiwlhaCfsPH70rqF/g3sulqXkMNLuswIqERglKE/a3nytBhkf2Q7e4eP4RctoFnn/0qvvb0l2g3GfQNtNG5HkEnmXWZ19XKA1PeiwNZzEWhg51trTZosnCtANGkl2kOgpgmVhSrk3Qzls37FvNSbMIMeP6ssd0VylCcSxsm0fR1ev5bXo7PrITnFi9ts4XsTDP+tGH/SYLPnWRZg3wOzcKqDcQU2Z5sezG9Ah1hhhI6ThsoFRQXpqOmDYXCEXz+07+P9ZlXcduhbo6JBpaW1syGTsH2KO/PirnZVQRbOzFx4BBCWqnRKMFPO1ycmaV0L6Aj2oXNtQ2sLa2bEMfM3DVT/qunvw3BaBgPvO2dOMRx2N7Zyf7Us8uG6SD4n+xU6VO8YzXTX+vxQ8XwNKh1Hnlsc5A9pVKbeO2Vl5HcyqGQdFHutCKd38InP/0f4XEpgXGYgDeGi1dfoOy9idZwDwdNySwqv3j+NHrIkLQ0bTOW5OBS5QqCQSZN5tCOAil7jWCnSijZdAyqfhEj48tSngjQ6HJhMTOZShfh7diL+ImffQ+O3j6OkooBaKaOQGG1a5UE/11VrEQ5W1FTiDSX38GN6fPYSS7T1FW9og3ZpPYW5YCFyjOpaClBoKqZV601bDfxNk2+yOg0YMTSjBJiu2ipl7LWVUDRDBpJBoEVZYiKKKhWXCFbpURLk8lkMDjcgd7+brIPlZ6n3M2VKGU9BN4gluZX+YxKxYCRY2JMLZYK+vrCZIFOjLUOITadIEsgQ6XBiklqPbJirBpgKn2umJj289A+HwJCYpb5aRie5CIBULuXidk0AY/vW8qIdlrxgR89itHxNnR0hpAp7rDPbIgERzmQdpHdeci01zG3cJFtnoXdWeGprGyLZn6gbETpDmJLZhypHQyjdPBeyUIJDCouqYkfAaQmPUDnoxJcNba7lt31dOxmkwb4vg3ah2RgYJQSOPK6pExS4j6NP/zkbxOgU2jrdOLuu4+buJypTMNzlolKekZJ1qXFNSNrVR1aidpinmbGlH+Xs9bL3CfvW+XXZdeKIZpQA+WkZjkVy1MSvaSgJntUp1DFRjXzLLWjPX4tFi+dSIU+kvI1wX4o9GKk/61k5IfY5kEComR0FfRPSKezJl5ZLdIJ8JpKw3LznFpJY3d74fZXcPrMp9hf08ShpCmRlc6XkaU9D3YP4K5jp+C3dyC2SUBf3URhexst2QIWbi7CGu3AjsZJOsH+VWI7oBqDemmCo41jrrO91TzPpctXEW6lXVPSh1SDsKsLJ2+/A/sOHkBQS/maHcgX28UcYoK3Gq351784vhFizB/UFwqEvY4Xb+D4jgzve9HVbw7g0XB5Gm3vp/iFrq70gheePYN1NrqNHqZBI9Lia5V42rf3GAdc3NTEszqqJgH5wP5jZnCePX0aw0MjNAAyEhqQBmW+kKFhVcwCeQX+YzQIVSqeGBnC4vQNMj83cpSzKkUlAKpaLdjOZtDW2gWzNR9lazITw6mHT+IX/uGHUKzv8GY149Zkh9qZSYnFmsZXKW0lO0tKq3pGiexF3l4KRRKIdkv5qfpqNpOgK5BTcUabScPQ6gZVSPGSNagckDYJXyOwaiBYzQDQDl65ZB1pSudSwULWVof22RAT27W7G3c9OAZfa5ny0YHZWRpsxkr21onXXn2edmIhc6WJ0bGIkUqaGYlIBjU41EGwEAspYnxoHC3FAL70qRdhq5Elsk2UTmF2eOD9iaBom8JoRwcSdB65gnbkV4Jy0wjFqPShCh9WMkvvSsZbrVXsnmjF7t1+3HNqN8izkCOQKT1G1XxlA5KOwaCvuWKG7a64nWZbm4nlAhudpxlAb5opbUdXJMiqXp1YrvLl5DjEcPVdMTAV6lTaidNBOT2w5/W2I0vlPWqmWxVzVLFXEyF/+sefxgsvfYHtGcCusX50R4f5VNpUCcgkM3DYVQpMG9ysmNJJqqispVdK7L2VsqHrmjbhM6l68lZsi81fI7OmlLY2qEzWoY25tTOehaCprTkrbGM3VYiYp9g9cZv2QochpowimbVyMxvwujvYryrRPkjQfDufngAVaxYIVcJwMUd7J2CWC0nei1ZbwDhvVWixWJKoWzdgcyXouOUgS3TSHQRJkoBaBhaybn9LP+LLRaS3VhHxW7FvdD9effUGzs7N8ntsU5vVlJ8y7U9Q1b/7envITG0YHOxCqz+MqfOX2TVWuKlGKmS6t991D868eoZOJoXt9BZt1sP2cmJ8fBz3P/AQ9h06SvAlO+fNyg4MBvEXY6OKC5qDMCenVxcZ0GTWG8/V+yEDPB2m9cz5tCzpya8+T7AR2VJHKSdIs302emItxtYsjx9LaxfwJ3/yBxgeGcajj36WWOnFyOAuDlw7uns6zd4HZcqGPOWLgqeqP7ZO76ONkgM+LzZWVowH7NIWf7oFDiYDVqTxLhqeNtnxuNvMNTe315EpbKDMQfqP/unfwuhkK+K5bXNeJRdr8bQAV2tcBZrK2dJPWh4HkViGh8CcQDpRQcjXRSDfwdWrN8kg7kUqk8TGxjZ+7MN/G888+xg+9CM/hf/wn1QV5D5TdPE3/9t/o4TtxuTuMVOjTDNkSopXD1Y5ELQt3tjeKH7kI/ehWIthYWmK7K3AQVgjuJIZugLY2tzA5kac0k0TGnTuBBgxFnnYcMRF70zWQ3muiRU3G2WCLKyndRCnn1nD5VeX4FYOHGWinq+LbRuI+DAzO28kbUFAZ3Mikc7xnlS4gG1HptlkqJoldbMtVTghj84uJ9793n1o6+DgDlOyuVV+XpKVwEiw0sSMllZpM2bJc5PGQbAXk1N+n4BNUtqsCOFgE7iaNBiyK1Wb4YnU5PyOelRhkSbrkhTXuQWIAlil7HjJeDXppNQbLXW6OvsU2UseF19exJWzC7j39h48cNcdCNMGvByc5VKSzaXVAgGe32KcVZSsRhMNyvXUih4tEVTJI6UAmVlaD79Hb9diI2RpQoqOV4OeZBnTc0u8dz+WaQtuXwQFsshQJAKH2wV/0E3Q13ItrXhQ+SQlKGsNqg8+Twci4XGyqWGcv3wGufgwwXGvWV6oFThbG3SK2RjbiIqBIN9CgFDVa+0dbHOW8NqZJ/iziI5ubXSuqs5JtPKa2WIODjrjeLyMFAHUSgUw2d2FwWAUF85eweXtBFoov2u0c4tRGmLwqsGnYgpWSuYAxnePIEJnYK3UMXX1KlwBP3x8pmAwjBrVkIN9SaSmHSkMISlOZ8ZxJ8djd0t2+9DL8XzgjgcolcP8DB0fGyvI3zW5oxxOtb3igt9LLPAHlrRfx8Q3B/BkxEpxWFpcwssvn6MZCySaxQ6V8yZqpEx4u1V7DSi47cT80mn85//0qxww/De9bzHPRvd3YM+eSTNBUOIALdeKZFoFrGgNJb1ZkPJWzCqTStML03Pyu72dHQhKLpoUihqyZE+bOzQ0Sr2e/lbKP22IQ5BhJ9YoXxtlK/LVDO58aC8efOgEDVwrMyRZxRgoUwkaq2sx3Lg6i/mbq5i6tkJWMY6x0UmcOXMVP/+z/x8ygzE89fQz6O3tNImily9fMflWdlsYgaAVp09fwUMP3Y+nn36CkqkfQyP9+INP/C72791rii5+9YnHyQhyBDhK2LEQPvyTD2I1PmuC5+qS+dkl7N61H1cuX6fM0aAB5mZW0ahy4PAQiDR3tmoYI1LhUj2jNtM2ycz8b3i4C8P9PSglXfjyn5zGznIMd905iTglzfzyNg3dxQGe5QD1UupkTIFJTQJJ/taJyNoEWrFRTRyK0apPbGKTg17cdkcfJo/0wB3UPhtltp9YDAGcTCeRSPFzDmiHfsk/Bbr1U/UENUmh5zO/0wjl6YXgHAKGTQrclPwre9IHm7/zsxwcmhHVsjjJXk2kKE9Tkw8O2pTW5y6tzeKVFy5jaSqGu48dweHdvfBQt3VGu5BLJ8kskigQ8FrbukzKhSaClJOYIvCFOai1ykZsXHFIFVZ1EiSzBEOxtSqdqLbbLFbyBLEcHVCCNlgkKALbMSqINJmrU5uCsy0cdn5fc+E+OnaPSUNSKfiunlZKRDflqZVtrNihUn8IIrT9Wnkc63MjyGd5jsKOUTAtNbdJp2kNc7C2KDVlhi2ivEKgpAkvEoCuDoIKx0VmZYv2a8WF+RUsxSmx2awWgmWnP4h7ju6l07RhcaeKh9/+LtoN8Dt0wqpXqWIGHjJrVUhRonN7VxQDBEkfB6RWdtTZH9tkj5FIO4rZMrwKOTQSZMs2qKCA1xc0TpHezjBjVThq4WcOnzqOd3zox8gQ21GryxkK+KpYXloxdqWYqlbKKJtC4KeVPkpe/ktk7Rt//aECvKZtGuqtu3z5pQuYubnNhvWTPXEQUp5ZaSy1sjw+vRjlSEeHA5/8o09gbv4SUsktgqEa30nwGiBI9ZhKsksrC0iR5Sk+oYCusug1IEyBS3p7eRhJ0bZgyICepUK9V6V0ILAtb6YMQKoyRCabRYJeUMuDejvaEN/ZMR5du7mLYsuIc4U0f+r+RcnJUhzaD1VpK04cPXoS//Kf/1/4/KNfQkdnO1557UWzckNpDooztnNATV27ip1Y3JQNDwUjvFcVfHSaiZdjJ07QkLpMao6KIqhEufY3/fMv/ndcuP40pfZ+lK1xrMfW0BUdwAJBNuRrRW93t5H0a+ubuHDpCvLpCgFeDEfQorgpyBicNDpVetHNi0XV+W8nnKqqQabX1RXhgA+gKxRFdqNIxncD21taEdKCJIFpdHgUiwuLZh2tvqPSWSp+YLcqz8pK9pczCdGEIxq5hwNUDFM5ci340E8ex+ShDoIX9T7bMZNPG8ATa3N7/DRgskMasQaTQFErRRQzEwiIwWnyQPtEaHc7qiYoAVssSwPAMEUCh1iWmU2mdNcA0P65ylNr7uyviQg6S9pWtZpHOp/D6gIl+mYV+3cNYrA7wPaqs39G6MDilFy8Du9H6SVaVaCXdjhTfqZWRKigq1btqAyTpKV2T5M9KO4nO5GkzWbTdBB2OowVYyfLyztsDyefTV7BQZsrE9C0uqRohoMqUYvBNuq01xZtFyCQrsDjd9CmC+iMBNDd0YeJPUfYV4fxxJemsbWmog3s65ZV5MsrdOROgqUmJVSbMA+3hQzSGkCKdlHLE8SLaZyRg9z7AOXtEJ58+lFeP4n/4//7f+DKq+fhtqaxk17A5Y0SEhm2UyqBX/y7v4DXXn0FL73wPNmxk31Fls1nnJgYwUh/H/xsjxs3byJdKKGtdxAPvuVd6OsaxB/81ifZxuu8N45jZKgQ5CTI+CjH3/rQ2/Hxj/w0Lr/2AiqJKwi2d+D+D/w4LK4IKgRFuTtFZ1vE9gm2+pdWACkn15SIY7t/I+AJ4ehvzfFNgNecOm4e35ukff2Xb3PovF+nn82B1nw15YZWEqTItvykvoV8BRcu3MTK0jaNwQ6n00MDoZET8TUwS5QCeRpSUqWLSpp9suCrj30ea8uz9NIcvJS54bZBY1DZ7A47Z4vAkmDnaS8JekEyDxEEVQPJJrOI+KNsMqtZWrOPcjHkJBiwM2Vgs1s7JvUi1NpOCVKgUSvZuI5oa9iUnl9aXDAMib6bHthKyRkyWfe6wNrqponzfOhDH+O5kwb8zl+4YAa80+UyXlCbFb/yykuIJ+O49/772WkpnD93wexZ2t83YFZrKOu9ra1ZYUIzsto3oqurl793IkogPn/pZWwmpvHu95/C9OKLuDF/wSTwuuxBnH7tNezsrCPg94i4kvFtkHWRBatEU7HBe1GllyrZiDL1NUDEmFQpBXCSQSi0ICageFo4FIB2m+ru7iQANPC1P7+EuUsJ7BkdogNoxQuvvYQEnUoLmZ6VYJSltFLxJyeZjuRIjnJWtfcUg6tzsGodr5Jm3UEHQu1WHDoyiINHh9lvVYKsJj+U/iOAanpyWU4L708znpptJuWng+Pn+BklS6ugpMvbXPur51BqiH5KAosZ6rBatJeErF/2WDeDRH1vIcgoFUZrh00RBjINTTBoj1wl+aoMk5NoqjWnWoc8s0zG5gyTzWYIds1tKXW+ciFHpVE0oZJoWwefRXG5PB2ONl7XZEtzDazJj6zW4STzsjsJcMUi7UrbD2QpQ8vYJPPTihutf9Zsu55TNQlVPkpDyEqHJBkq4G+hLAd/ilHabJrhFiu0EaCH0Nm2i2xJAVsbWngeu+JeBLtsbBvVfBU+fxuukfEfv+ct6B0cxSc/9UlsbW/jF37x500R1v/4H34Nd5w8gYGePqyTze7btx+B1m78p//867g5PU3bUfu24GMf/wh6+jrxq7/6f/GeWjDW30sbpMSuerCzvmRsyeaO4Pi9d+PDP/FxsEVpG1asLu3gE7/1GXzl0cfoDCifHWKIWdz7wEOmtNTdBwfRa0vh1Ec+Dm/PUfab5nabsVlDKmifgjwdtzBme3uLP2HWnOvfwjHJXx1vYgzv9V++wyGdryVU22zQa9e0oQvZhKQffygtQYanuF2xSDZH0LKT2ivwLIDR3rBylB4PaT5ZUYpMyzwg/5M8KRA48tkkdjbX8PnPfwn7D93OhsuZiiWqfqv0hHhixxh4hHI2SdAs0jDDvjDiZHHdlIt79+3B9uYyPPT2TrJIdebM2qZJNpZR+cgAVblXg0sDyM2Bt2diHAkaD90NZUgWaQ4Ayag6O0QrA1RzTiW+u0nvf+qnfsYAzec+9wXMKQOeA+e+B05ha2sTp8+eIaOkQdrtOH78OIElhBdeeMEwFD1nlICnxehKAFY9Py1m7+sbQrSjE/6Qm/e4gZ6BAFZ3LmB2+YIp0NkM5lK8kDFpWZAkugxMCbs2Ms5sRsUOasZhqMKIJJImA7QqQaxTlXpVYFXTAXJSKiSq/D/1wUB/P0J+3uPXLsBT82Dm0ioScQ5Cpxd2HwHfojgonYaFA4IsLJ0V03GYn+pLMRYXHcvgUC+sdReWFlZN/ThVTe7pd+PwsT7sPdBPpqbEV9qAvdxMgalQ9lRVHguGtUmKB4IudHarYEKV51CaDO+4aqHX116sNTrTFmiRv+JHYrCKE+m4NZuq/ESBvGocagJKsVDN8GqFgmZ8K7xuRRMy5Qa62rt5vjrmlhbJ2PhsDt4LFYKSfk1xAzI/sY7Ojg5KyDbaoNYfZyhNm5VvTAyOdm4GLL83Mr6bzpvKIbFtPmOxajJGs7jKE9RaZid87l6EAn04sPcEv2vD088+we9s81lVVXrZxHe3t3NUHEmU8rrvgHGufr+bjC7MZ2iuoLGXWnHz4gxqWTJDq5sMNEKQcaDAZwyQRf2dv/dLmLl+E5euXMSZC6+ilwopEPaZGpX9PT104Oumz60tXgIxHfS9p3gdF37t134NsRgZakMJxgRe3n9fRwgHJgfQ7u82ubBVbSnpCiNNR/cr//IfYWBwj2HcFsJei+KLxKMXnn4N//bf/luksjGyND9tJYXd/QH82H37sPvBBxAeucvAJOlRs/1eBzz+75uwSgpBY1T9q9etv7+JaSmv//JtD6EvBxOHj2TI6soGLl2aImgEaEAqMFhpejzKVi8f9tZsnTl4ci0K1xrOHAElk2LHlui1TKCUcofApA1RxB4VNFVnXJ66oaczYKfBFYtvGfaUItAFA0GCU950pPaRdVk8OHHbbcYOd7ZX4WoUEeFg1HKctXiS4Cg5RjDigJA3r5BtSMpqv87WSBhDg31IpQnABIUM5VCBIJ3L1TA6ugc/+bd+jp+JYHV53tT4l2H4AwFsEuRmZ2extrGBgwcP4b77T+HJJx43JbUjZHGmzFROKwsapsqv2ndjg4yRIDsyMsTPKO2lxHN3GPBp0Ki1e1mV3tAdIshRnqTTdCxTV8zA0QbZC4urHBgxw86UalIkwysV6k1HZK+ROTW3+tOgEltxOlsIcpIIYlRF3kPVAKBiUflcGm1dbeju7CIj9sNJ0Lp6ZR7nLs7xs/TCdS+KlM4qI6/YqSYrAgG2AweNnklsRCBVLOexupHme1qnqRlVO0EeZB52bMW3EYpYML6rEwcODaCtw8v3KYk9ZHO2ZlqKw6b9JoIEVo9xOCptpNQIGbxYl9mVjYf6XMzP6fZzIHB08R4EeJr0aG6wJHNShZQK4imlsjjIolsRifiwtblictrEEcSovJSv2nlOOZDawF1FTbW948jYBObml5CgUtEOX8pdI6czdqmNq5VrqXWkags5dq1rTqW3yPJ1vyW2a41/194k7Efal81q4/Xb6CRbEA33oburORMci60RcK9wfKjyTIaMVA5MEwYEU4uq7WiDqwbmp1fwtcdeZG+2oK+zH32tgzj7ymWkYmV0ULJqxVCkvQ2PvOft2Eqv4+bsDaOutPG6JvqWyMw6e5p7VvBBKFndBH46B7LFkF9ASmZZt2KcoD117Tq+/OgX2YcSmJpcAI4dGsVI5yjs5HNZbVafoPxn//70L/0cDh+/n46izDYlGBnwZ+PylU4U8Cv/8B+xzepYXV9EyFXGj9w5gckHH0bP/vthJUGykJB8K4Z367jF6m79/MbD+k//6T/7tpv43Dr+6pe+1fHdPqKLy0A1OaMHUxXcLcpFVeiQpzMPIJjn/0wglqxDxpqjRBDTUnuoQkqJA5LsnwbBd4iIatwqpaqZInc4eCp6q3CQYJE3pYJUHHRnRyV4fDh13yNkRRMYHtmPd7ztvViYn6Vc4YAam2SnagWEYkRFnq9g1vGqEgcvSeMtUoKovlietyi24DfPoj1JVUYnQvbl9KqqLBmNvfkciistLi7jpRdexuzcHI1QkxgVzPKaKlKqemEBsjixDi2+fvaZZ+g5mwPRyefQ7lCqFaZF/KaMOwemkqkFllky2Y2NVRq1igNwQCnYS8MLBaOGTV68dIkDKkWA8JmJiM6ubsN2NrcUIqiRHZXhUQyQzkZSSUUl1X0ODRilzMjj8l74yHwJHMl+KME1KaSwgNiHYjXaolGzsXISm/F5tLjy2H9iGIdO7saevcMIh7WCpQUOJ8GHzaKE7/agF52UxVYNcDKefCJFNqbeJXMlK7TRSWmtLB+X/enhNZ3Y2ijj8ulVvPLsNC5fXORza/f9oAld6LnEWLWgX3akTbflOLXnQ4R2oI18xHRUgUXxX605VlxUzyDwEKHVao1kIsM2EyMs04EMYnJyL9zOIGolO1ndGAd4F4GgnX2rlJmiicdlyNyUb7l7YoLPZ2F/z1OGJuH1+3HwwAECepfJ8TM16sgGtUZYhQ62dtaN+giGvWiLhgi6ShLX+lrJfYFLC8HFZ1SPwLRay9MGk1hencHK2g0k0ktkeDtsMwuBpYu3pHbQzmcZU4ygUk/wuTJoD0XRkrOizTGIRoos+tosCsmcqbk4PDKOiclJhKOtmFuYwfUb10whDhcd3MbmurHlMJ25YmMTdNxeux8hTxTpeIE21Yn3vf9DdIQh2kMDN67PYrB/GD/1kz+N2ekF0yegQ1WJNb83SodkM/baYnNRcdUxunscw6OTvG+NFfa9yQFtYb9U8H/+s/8fx2SVAK8N1QllbOfx7giGSQrc4X5jp02sMb+xqRTRkyv6+nELr74Vbv21MjwNNnlV7VKvrH/t7JTLEmRKvIWG4i507dKtehC+pTk3VdXVrJtmY5WjpPfFpHKpBGI7axy4Fv6NTI9eTjEbLZpWzOe55182KwS0w9Kx47eZVRPrG1v8jthhCbvGByghNvDE44/xegLXupngUF2xRlmlsG1oDbj5PcnUPHbiKaR1v+wUzYAOkOIXCTxZDh5t5qM8IpVTVyBX14qEoxgdmaThRngdVZ5NGZkoBqIcsw3KkA3ejwLcD7/lYfQSAF98/lnMzMyajlLhSP1UioWATRtw9/T1mxQIzRar6oYSXcfH9vPu7WbgDQ71sRmTqNg3MTX9Es5efJptUSFIttJzN8wuZyqHVC9ayb741C3NHdFiMZWfV1ms5iSAGIjavCoPTIOkvVJCE2C89NUcqGJnyrXSAAsSwLwO1a2rm8kEO+VuIKSqLloSVSQohc0SsQgHR6NEJp6hQ8kT1Ai0/b0DZH1h9kkJV6/Oor2jjaw7ZZZFxVMxzFPmKuohUK3y5aCTVLFIsf1aSwF2dxWtXS5M7o9SBgcR8FlNrNFNBuZ0eYz9aIJKAKL4nHIyc5LZtBUNRklfAbwSkVXYoVnyqUDfm5AJEojJHm1RtEf7eQ5NbGV5L0pXKiCW22BbUFLz3GJiipHKKcj2VPAzRiBvtLh4zz5M7t5n0l1u3LiJtfUVPpNCDGKXbF/Kc6W37Nq9y4yhJYKmKhS7PTb2sRwuHdLrI9SkvXAMiAXrXp32AEE5it7uIWxua8tNMuXXHYbX7sKRvUcwdXYGn/j1T+LgrsOYvTxPZ5lHtLMHWTrKAs916NhxXL1xnX0WJJAmUOA4aCF4qyS+KfGfSGPP7r2YICmYv7lotlvoU04i7X+dKo1PT/ZbxK7RcbNyye10IRKN4tLVa2ipFqie6ohtXqeim8NWLIuu4S78n7/6L8hch9iWfGDal57RxFXZF5/8xKdx7rVX0NmuvaIzKNKm7p4M4Y4PfhDenoOwkJ2L/Ynq6D9NAunnGz3+GpeW8cF4Gm0kPH1zicCQN2xO27UpkFytKJbCB1HSMdmeKrZqMxPt6SB5p46uiZ0Q1EpkSplkHCnKVL/bAScxUgPTLMAm89D2hl5/B6VlicbVLEMu75rmYIqT9SkVpaejHe2tXno4HwdTAV95/MtYX9vgLbXQA9o5UCmDPKTbRAZ5zy1KwWS+ijglYJH0Q0H6wY4wzxvDVjZHaVjFQG8/gS6AOKWY2Fgg1Inbbn8Y993zEBr8jvbh0ALrl155GU8/+7wBYjfl4suvPIfFhTlsrm3hgQceJLhETTlyxS6VBCtJe+7cOQ5UO5lhO1RqSNLYR1khBjs4OMLndWJ5ZRZ11xYivYpDqfpLmYOAQJ1WuW4PJbiYTB5lyh2tMVUsSnKiwOfSfh4yOr+X7aG21pyAGLRFgX/NQlrI2LR5s/bjUCKxJjPY8DRWFaUUOxE7FntSHKe5lKq5UN4MbHpiFztKqQtKfg36wvB7Wk35/RaHgvlFsjt+gf3e4H1ViwR9Z5jv27G6vIMy7095ZTuxbXgoT6/eWDagYiMINqxOE0ao8j7D7RaMTgSx50gHOrrdZL1utpFPJIIMmjZGSqflV5KuqvIsMDHsle+XK82wSLS1j7JYa4itRinIcJUqpRihYtAGcAnoivtpg6ESmaESgbVButpL+YOKoWUoVbc2Y2Robj5/AGNUFh2dvWRfNVy+dpFsb4Ptk6c9cwzoBnnW9rYo2eF+c86bN6Z5TqXpaDOhPO+1YdisdpE7sP82ZNNFOgjtobxoliH29feYfV9Uh08TRY0S29DSjq989gzmrydweNcY4ttxeMhAs7mcURh5qQT2odYdq9pJqtDA29/+bsMsz505j006ZT/l+iD/FiZj/OIXH4U/6sW9992LK5evYJ7qZGR4hNcjuPO5VZdyFxlvf+8ISrka5mZOc2zvwM7nv3aDTHB3BD/zCz9OB97D/hJUNZeYCWKeeux5fOFzn6VzoEPyk5lG6MDTDbS6l3Dfx38SATJtpcjUqXiU5mQSmNiH3wPeNfelNUziO7zeyPHdP8bBQ4O5ee0mlhc3CDp5w4SU56XkWMUD5LXqMkp6YgWCJTXMjCoPcx/sGBlLgV5qc22dkoxemaDQTEbVaoqa8UpOygE1imRqmmCUSGaMZ9N+DNq5KhGPG7nm92vfUOV1VTFCUNnZ3jFxHC2uzpfo6cnGwgrCsmHr0lhsWQojfh6k/Krj30YA0I5cvH/eb5KAKu/rIlqKoicIslpvqN3OtFnz5z7/GXzh0c+bmn4eT8D8/cWXXjD1x1QHTHJKeVvrfDZVBtaMrOJO2mtDz6eJDMX3JCe7u/vJAIIcIH0G8PS3i5fPweEtY3hCtQE3OahzZClst7qX7KeTg1Wzx1qaxYeng1AJcc38at3yrSIDel/VO+RDFUIwYQjaVLPopCY2HPxQc6JDybtmAT3bTGydHyV4aKVIU9KrYrHYj+69hf1bqSqX0mH6pcz7KDSSiJXWsV1YRaoaQ7y4g1yDLMVDWwnQ9fgAZ6sDQ3t6MTk+gcGeXlNHTSXu3//ut+Odb30Q4wN9cCjPkoxQcbNcjvdZdePmxTSefnQeLz6xgvmpJHWow+w/YSXY0bwMIIld2xy0O4kKsgaiDl+gYyT4sq1UXUcpLooFa7JDIK/q07wAgYgDjw8s5yCZL+arxHPNWFr4zKZsEk+sFT3t7WHiuJLd5wjYK7SzTTqWACYnDuL4kXvQ2dZLu1Q+qPaPSGBpaYGMaA0jIxMm9prk39gTPK9m0+WEGgTSLbJAVebpxrGjd9LJ2HH+3HleixKXLF0z5Nr3JJMoEbCiZPcbmF5eRYV9uLy+Skcd5zk20UHnSoxGxB/E5K692IpnTCK50qCUCaDd1sT2e/v6MHV9CjuJHbPhuWpQaoXJhfPnTRsECaKy8RIZ8jLfn55TKag1Apsfvb1DePAtb8X84hqef+Flo1QU9xPD0zpomj4unr6C3/6vv8lzFYxqsBGwf/Knfx7ZWBl2SwqjR47B4uC9EA5MWTM+h5m80GHAR6/vfnxTDO+NAtxfPb7b13ReLWS+eHGKnaoClOBArxiJuM1GzmTLHAgNFAg+mnrXjJcGkgBOnk0DTjG9ixfOoUCw1LS/wE45cMoqLxGQ5DG6+wcJOKomTGaXTNPLlqBSTFWCZ3PPAkrXonYHyxtDUGeqMomkayTU2ixfns1yEFgNS9E8p3Z1dyiZsVY3KQQ6tKm24jXaPk+LpnS/oqwCMQeZZqQ1ZOi9cqXaWttw8OABsrVhPHD//di/7xAuXbyK1dUN/PzP/Qw9rZfe/AaNqIAPf+jD5nkXFpTuYsXdd99tQE+grvhdLJ5AisCqUt7R1i6e6yB8lHFWWxWVWhpjezpQbmzyubfMIG3U3ejr3ouTxx/E2NgYUpkNEw/SParum/YqUKIo7ceAv+5XGfNNKcXBxX4T89OA0+SG0oI0m6tBL3A2BUPlhMim5bgUQ1RbaFH9xvqOaUt+zbB3lVtSUF0FF7R7HMUXf7dS1hEkK3zVmzXr5ED4DYKTHMAmssVVbDa2kY/UMHJiBAfu2k9v70Eyu00mkkB3Vwgnjkzgw+97BD/67rdh98AwCjE6tp0M7SSIxaVtXJtexVeeuIbnvjaFxWnF+VSMU+BEcCPzls6RxCfacuhUCGhlZPMxPlPMSFht4uMju5WMrRDgnM4A2WM7202TLEqdapZk0nM6HUE+a4B/a2UbNicpPHQUbW0+tmKG9r/J61FtxGcxPXuajnKVEq4L/T27sHvsGMeJnruAnSSVUGYbByYfRFfbGNY3+D3anVimNl/KF+J0vMtYX59DPmHH6NBheMmaw8E2Mq2ECQ2YNcjs34XFZQIcnUxBMVog5Kcy6Bsxccpoay8+/JGfph12EFxz/G4MZ06fwSsvv8J7TODylctUIS8bNaP9WjY3141vkHTWZlEq+6W9dVe03QB7Tmk9pj1Kcezbu58MPYnHv/wk7rj9BA7sOUCWuYHJvSNsY68Bu5W5Ffz6r/0Hnq+MVgKkQsmHjh3EvsMnoK0evM4CBvcfRN2qUAkdjcCG/5NVml8kh82Vv/vx1wh4+j8L5hfWaRhKwnShs3cQvlAbQtEu89Op+vyUQJpsiMUSJn6nwaSG1WDTtLdYWJCf0yiSxxYQalBpCdKxE7dxANEo+R1R9ixZR4EDUHKnplgNmYaWsOg82uHJYQ+wY6w0UIIZ39P0tRJHOcyRLeR0w0Z+iUnWaTRKVFZGvWljPlCe13A5rBgaHEApr0RRLwcxve9Oc0a4r6ebzLBmznH2zBkD0qfPnMZrr50zs9Mf/ejHjaz53Oc/TUPMYXhoHN2dPThNY9NFjh09TuPaMik8XZ1dOHLkuIlP7d27l4OHg42GdvjIEbR3hLC+Nc22vcihGoPdW0KhkuBA5LPZQpSO/URttlWthJVVSR5tuaeYFa9Cm1FBAUl5kx9HYJVS1fpTSTr9W8DH/+O/tdeuCx4vAbihYDpM2xbYZ+pbxcJMEQHKUm0rqX0mFLIQy1ZYQu2u3fK3+UypeBaJ7QLi63lTVklFGxZX1jG3vMZnSZBpZE0hy1SmjHhMKxJWsbG6ZPZfuH79Ila3FlBsScPXY4O7uwEnXy2eEiXZFoFizSyRe/cj9+HeOw/j/tuPYaxnCDUCSSaeR3wzj2vntvD8E8t44WuLWF0oUU77CP4E5EYzfUQrPEz1araTatZpFzKVyKfoJ1gqfpmmHEwbllwsZfj8Zbi9bC86Ea2Y0ZK10dFx+IN+foesUTmjtEfZQpQsXfHeCuWsknSJD/x+FuncCta3p8leCua6HncrVCBDE0vaZlGz6KFQmOdXUrYSj+nkyW7TWToFguh2gs+yMYOF5RsEDQrhTNI4oTydvs8TJrDEYSMpiNJBPvLQfZTBIRQFnJTon/nKozhLYHOQ2XZ2dJqJG6VHycaU16YK42992yMcW9ouYIOOPW4cUymfJ8i60cXvSB3J7gs5tfE2x3ICa8tbqBbs6O/r5D1YkaOzfvHZr5AxkvkN7qYNpPBv/vm/QY7t4/cqYVgTkyUcve0oJfoozr56Gd1tQM/kJIGOgEeCLYanMShV1ZzsFLi8seObYnjfL+DpuPVV/dQguTVYNFGh+v83bixieWHTDHblI4ltaXTRXAluLfTpdpT5wDIMfS+XptGvryO2s8lBlKcnbyfolFHOlswi5UI+S8Mi9hFmlK7RPzQMb0DB1yziZHeaRdQuUvmcklZ5LXqQejVPilzHGYKOxxE2VF0ziKp1priH1n4S80jrp4z0DJJV+ex5eOiRc7FVnqOBYt2KbZ47RYNTUPfk/iMESjsHbcyUC9e2dDk+g5J6u7p6KDs4SCoFzE7H8Cu/8m84GLVOsoz/57/8GtvKzgFfRzgcwTvf+SBu3pzGY195EuO7JnHwwEEaWAUvvPQ87r33brZJnawiYuqVhcKtPIcTX378c8iVYrC6KghFWjC+twNt3TYkUvTCbNtqyU/mcBjjIwcpJ55E36APF6+8xHvVZuFELA0dyk3NrKkkfJJAo/xIq/KdCGKSK6r8y9vgvdpo+FYMj3EQNhJQGfSy+s0wZ+WfcRDSOanvmnE8smEVOkhrm8oa5WGznJXyzZSLqbitlgiG2pyU4iqtJWlYQ473Ya7lcSAYscPjI9MvAhUCTtMJaiKlua5U35HTszsJfEGHmRnubwuhi+zdVgyjnAyS/fuwyTbzhSXtOcipLLY5YC9ygC+trcJG1p5RubDtOFw+MqWRCE7evgsDw60IBJXm0YI9ew6ae9KWlDt0aAVKcCVnS/4rd1DrYmn1Jh5Y4j2pDZ2OLjOhoP1FNrdWyLSyxrEpN0+rPwSqSkKXY9HMci4np6qQAx2VXdVHaHteH7aT63xuAmJaIKtqL0CAUputQqYncJYOsfF9Bxm9lIyquBQJqKqakicAsV1zDcTnSpi6skh1xetx1Guzq/vvv4/McBTVop6hgtXNpKm8IzCLxTV5wntk+ySTCfNS/2rST8958OBBAtoKtjY2EAmEqIL0TFa0RjsI3FmjFPweF+2vG+OjQxggMVChBM1Yh1uDBLwo/tW//FfIKBRE21EMWCETD53qP/jlv4/+0d3477/zh2SJ+3DwxCE+m+S8RrKQQ7BFhUC70wLIN3q8aWkpOr4R8HSYBFy+Ll+6ipWVDTYiO4gGbQLGHEyKDWkRut8fMjE7zWYWyko01pf5KOz4YCCMSKSVRjjGxqCMiaexvLSOjo5ucw3FS7RfphiFpv/dTi+NoE6jUgfmzUBTwFmNo2q9N6amjEdShQaOEXo0ATL/SvahxF81oyokR3n+ja2Y8fbTN66YtYZuykClbCidocEvKX1Gknh5bR0Tu8abHcZBrvYSyEuSxuNxPvuqMRDtofDMM0+y1Ut46ZWvYWdrEz/64R/nM5XxS3/v7+HLX/ozgruWlQ3jPe9+Dy5cuoT1tTXceeddNHw/2jpb8V/+23/Aj370fUjm6AhSK3RwWTxDINP+EAvzG2ilbDp0dNIw5B4OtvHR/WyTkBlI0fYw2yXHgSqBShbCgazBon+pz8ReVcJdvwtcNShl7OxRem+9VBqqZBieUj3MYeTE633Nv+uZNUmhl2Jcml0X21EtPUm+bE7pMpRdkaBhKJrZVT6WJkRU309dpd2ytMohFHKjv58KIKz8OTJvGruNnabUn2BY+xLLYdYQbPUi1Ooz/ar9TpaXdjhwE6hrIsFbxbnzryEbz8BSdBJMs7yPNFm7nVJxArcdO4KJoUFEyb77CMZ7h0dQJ4iffmEKLz95E889cR3Xr1JSU8Zls3JmGYyOT6Cnqxex7YRhRAqcqyim0oNMQVLars3m5s8qlYycH9kQQV5ly5SYLNsv5EvIZfO0UVU0UcoMQY6eVtVXzKZAih0TPLT3iJYluh1++NwhhHztaI/0UbZ2AVU3ynk7/O4O1EoOghb7suxENNRDNhVBS82JZIxAmcgiT5LgdDgp35V7F8HhE0cQbovgzLnTZNE5yuUE5uaXTZ+JxTtJAMy+Iwtz7EsBkdMAtWbntZeFStUrBqiqQCIhmvSRLbV3dNB5krEnN6DVOxZLBYnkpgHPmdlpPP7Vx3DgwAH8t9/6DXz5q5/n+MrTeqiO2IwqQa980P0HJnHqofsxP3fTbBT+8CNvMW1kcMiAS4v5T6JWvzct8I0dbx7D01nMV4VWTYanNy5euMIGa/ClXa/ylAU0AnogBd5DNHrFfnxkLVqwXGtxIUf6ruC9KowQg4xHEaZLKmitpergz5AFdXd1okXxDLI1zRZ6yR7WSaOV3HvnPafo+2zsMG2MLQNU/TCCFyWpx2HD5voavG4yCJcV585dMJJl164JPTwfg9/gc4QiAcrPV83GxXM3T6PNW8OBsUGkdnaMbMtx4KeLeWQJJDvJPA3MjRNHD1F+bRtar0MrNJT5r5JBimM1C3ZGeQ0OdDLBO26/CxfP36AxNvDxH/9b+MM//QR+7Mc+TBnk4v0XcfHiGd5NCe949yN44onHKFeTcPgLBHQaiZWe3c77pYEq6l6tUX7ZvAbEAmEXB46XjCHPtm4gEqKcIFtYXFrg54omvUTXVwVj9beW9GnG0mweXVD/VMmKtfyLRsb/NJBj9NgZMi+tSvCT9YztatYdbHr8CgewSmJpMqMZbywUmts4agJIeWk6h9JxanWtZy6wHSJwOX1kyAUO/JSRgxHag8uknVA+kpmrEnBHp58sT+dU6pCqF2slRTN7XjluFcpzJQdrEqWS16bc7G8yVtWGK5UoxWx1HBg6iCsvrmLhShZuKoBmYLZOR+nByMAAWXOAbaeVFk0ZXyB4aPewcJsbqWwSTzz1AsE0jJfOnIbFWcWpBw/i4NEBMqQuDAz1YHZhin3CPqasrdT0jFUj4VWOytQRLBXNLKjYsmKHch6Kcer+VfpdZaPEVg1DFovhEFb8WrUQdaikVZPRas8JTSq5zLmVp6iVGApFCFzMhtnlinFgtyaTlG9oxmLDRmnpoMxlv7J9wpGoCSOIiWbiBXRFh9DXNc7Pe83C/OvXr/P7cno2sy3A6uoqtNm74tqaH1XoSU782NFjWFxobhugSTbhgIopKL6rPDtNJIn5dbR1ob2tzay5VvWfT3zit3CFSsPvpZJoVDme24wT1Kz7qQffiqs3Z7C0uob//R/9CsFW4ZAmwH0jPt0Crq+/892PNy0t5S9fvTmjKeOZm12h5k9yMNSRzmaRTclg5eHyNHIHhkeHsbmTpHSzcyBo5aWMmR3LzhLoNWN3msCo8u9kYBxM8Z1tUmArXBzwgigZhBrl5swspdIO2jv7EU/J8OqGDWgXfS3L0soJrcrQgnGVfVeKyDols1I+VpcXMTw4SOZCNkFpq5URdqeLwNeGzeVrWJ+/hLHeNvS0t5qVFgoEp3JJ7FC67lBqpeIJ7B0fxfjQAGV0xqQL0LZR5v1v0Rg0aya2JAkmTzs2Om4Yp7ZkTMS3EOr0YffRcZP2Ie/Y2h7goNgi2ywQ2CgwKZnVfkrYbm3VXrcNaJ2tbFmBeS3xUQ5ZJhcjq+DAdnl4PTdBlpIxHECE31HJq9iO8tCaKxBMDIYORwNNFU+KKmVFFq5BJfAq8vMauGIsApLNjZRJ0NWqgJHRLrIsAkKKg4YsWgOquX2h4n7qu+ZKCM1sauMXlb9X3FBL/PTMmhlWxZkS2ZSYEAUrv1M0g8yUdOL5jJFbOGAMI1WMkectiQnwbTJJLYdzeyixR7rR099OB6fNiWQRBGE6o7LkL+W4ve7EnvFJnH11Fk8+dpO2ozQTxW6VImNBWzRMZmunYyDrpFPt7HCgLdzBv/cR6NphoZ3ZnHQwBJVz5y/j+RdPI1NJUJK10rkexd5DI9h7cBhzC1eQLyfpf2jFdDySl2oLtYPA7lb+nEBPFZaVu+jx2hAMidk2FYGeWU5EINZkyiqZpOwDxVzJ+KSQ1E9sc7WH8gxFICx1D+2ig62kMEQzVKHiEkopEdgqNFPI8944VlSIQ2XPYCX4cVztkA3nUlW88OxlOnQv7VGlzapG8orJ3bx5k4RgF5XGnXj00S8YCTu5Z9IsaZOCEdApNi7JrWrPO1s78LnIVClzR0bHOIaivMcSBvv6MTYyhJdffAHbawvwW9OIcLy1tQVpH6R47JPusd345Ge/glKLFz/7C7+AQwf3QIVXDWazHdVvzeMvAc4bPt4chmduht813FIMTzEddnbNQs8QMxs8m31Pc/Lm2om+ySJUQVdxqECwlR0QhMcXQiKVNxpfnWyxEQDpDeX1VEpHeVDaBUzMrau9nQZJkKQnkfzRLJE8ooL7Fy9PIZEumsYXi9S6PBGhPJlWOhXni6BAINHsZpjeqEbZurq8QCOi/MjEKTF5LsqeIo2rq3cITrKpndWb2FqZxqE9E5SI2uVd2e+8F3qwHTILxdWUunLXyaMIUe4lEjsm4FvjK5Pj92Nim3mzpC2XEWMlmJJZDAx7cfS2LtiCaVRdBdN/WmOoSQNlnmv3+AYdhPIXJSm0sY9hP3QIihFqdYmAXeCpmInATKsMBHbKgcukk3yvzkHlhSrr0qrM++orlR5Xb8uJyGOLHTRXddTREBPR+zRUhxKLywSyqgNrqzuUzytkyG5M7Ok3zGZrK862E7B52JYkTxpwBGRd41ZRAu3PKwAwUpfP0MyDs/HVBF82k3n2JqOXJGzOhsseTdHRMh0eB7hmpzWZIJsQUGrDcb3EDq10KJE2P3p6AuzrJAoZGmU9wO9pZU8dff1RXD+dxday8gwb2FjfNLPzzfOQ8bkVAwO6KAnZmey3TfT2arVGJzrb+xGNdJK98Hw8YZ3Pukxn+dTTT2B5Yxl33nsIP/rxR9Az0Iq55RuGhdfI+DRRY55PM6t89uaKG1pCoYiNzQ2qDDeBpc+klWjoKUVKKT2qKk2fYEAbZK8q+68GKnPsCCyTyYwpNKAZYH1ejkuhG6XRyCYU+1NuXJCgo7LzkWAU+ZQFL77wClZW5tHZGcG+g0PYPdkNhyWArdUaPvfZr1FVDeLnfvbvYXpmBl/4wpdw9sw5Eoh23H7b7Wa2dnll0diT0kpWSBLS6Rii0S7cdtudRpFkMmncfvxOxAmKiUQeY5O74A+3mn4bGmjDeH8Xzr78MjpVqio1T3WToFP2wRcKAS4/ri1s4eSD78Lxu99qaJM2CFL8f3Cwz4CM2qgJUXIktBU6gaa0fWPHm8fwaChNRtX0ThcvXucDl+hlIsZzlXjTmsnUfgomVvd6kFzxA226vLyyzMbK4bY77mIjjUF7GOQoX1MELqWIKXdMOTrx2BbW1rdNbEuVM5SkqdmduekZXsuNXeNjJm6k/R9mZq5xcM7REOwI+iNkCk56KS3M1zrVBBlMhvdNPsD71v3JIOWlspSkqscVp3fTiggnO7iU3cHM1FkEKAf3TIyyozImV0k13xIE8o1YBjFKFOU13Xn8EGqFFLuBA9TKe2HjbJMBlqpO/iQrzGzDFajhIz91gsagiR0CkIk7W01GviqpaMd4dbDARyzXrDEloJk8RN6rlkFJ3mnpj4BRhq+cJg0KOQetqNCKEFWfMcaBsgl8a1axt6/brMWVlBXAaIAo/iZ2Ycoo8RqKTVkaYhS39mRwGZkribyyvE3mvmzia/6gk4CXIBjq2orf0Qh53wrkB0M+ePl3k8NAKxNQa6KjwvvV7JpktJyUZjUNmxNL5O9auxuJavZTK1/kOgV+lDNiTOxzDe4s2a7aRNLdRgavWFKOcq1YIQv2VtE/1I6RkVGzkqeY44uf3zs5jsRiDa89e4Pg1cu2DhuJJqbodNFZsP10H04y3jqdoOSgnIiTIGV4I4FLwXUVjVAcTqAsFhWMKM+ugiSdZaGcYl9WqEaUy9dkeh6yFyXN+ziwVdFFjH2HTlV9rDikP+yFN8T7IMlRhmKJTFez+1p5UKCzVN6igv3qJ/W9+j0RJ9OuEETLLdjZiXOcqIpxC7q7VV49Soy0ob9vCGFfFBfOTeGxLz9N5rrHOJh0ZpVgWEf/oJPSvAPpHTte+GqC48OLpbUk7nvgrbx3pykltmfPPjqQXrz66itmWWQsto2HH3mQqiqIz3z2k7SlMCZ3H8YrL50h2Lagl4CW2mmgjc5Bv6vKtpfte9ft+zB/7QJWb15E2F1hm7Jd/Gxvtm3d5kXDFcQdb30vgl0DbCs6HgKkkElWJfufunqDtuwz5dDEmm9BkkCvWeT1jR3fMi3lr77e6KGESH1aVHt+boPgVqUnKtEryTM7CWDybGRrHDQ5sqJ8QZvhVLG2oXytgqkye/3aDUqn1WaqxdqSifVoM2BJWDcN28VXmINYe862hoNkW1Z89atfwuTkKLp72ozx3rh6FctzC5jcNYzjx7Qsph8DHJxDg+0c8Ly/qio7iDnV4aBnbXqK17N66DGUuKlCAWIlMmjJYRmTPpdMJGksKsGuOFOORmjjoKf8JIPNk4Uoc13spy0aMekyFjIuzUIrDzBXXoc3msa7P3QE7/zAMYzv7YUv4oDFqZw0eXYlQ/vNwLLy+bQVpXLeJHu0SbSSW+sERztlmALLnV1RI1dDZKp+ApnKZ5lSVXQw2p2fzowAniM4KJanWKcqDjfMxIgchovPEeD1JGv0fBpuWtKmReLqdpUTd3osdGJ1c33VXrMSewRkWl6WTO7w2iEOIrFC3jy/r13FHO4W9h/vq9VF5m4nmPB7onDGtSoFqMng7HwpziPQVe6l2+3jgM7z3FZ0ceCasvPsdxm0Ulz4CwermHIF47tG2O50XPmUYb6S/Jrx1D68ev4UbUks0Es5JBYfZh9JGgV9Hbg+NWcmyZStXyCgFwgwOTqJrJwyn0PFYMV4xZYVA06RZdfpNBUXLhKEEuxr1fvTloZ23nOOoFQh+GiTb9TJrtxReGytCFq74KpREpdDsFVaUc54gIIf5aQLAVs/vC2d8Fk7UIpb4KxHqDA9sJBFa+WBVg5VKjkDnqp0bIrV0qFK8suBa6JEqyHEhiUpe3o7KF8dcBFIetqi2DO8G1sLKfzBb34eKzfzsJVakUvQgVIpaN2vnEallsHBw2McQ1346hcvo729h0z1FC5fvoyrU1OmHTVZtmfvXl4/h3PnzqOvrw9HD92ObKphkqP7e/s4zg6irbWT5GAZNtrf+9/7IZNz6qddT/ZGMdwKzJx9DGFbFT3t2mSc5IJPuaEZfl8n9t7zDpx864dh9beh2tJ0bnTtsHG8CVFEmNo6KItJSF566WVzDxqvzeN7xKg3b9JCLELAoV+teP65C2QQiuk4Tc6OqetPiavZqZ0dLfPSRtFaS5ujfKQHLpGtsFMbNBxf0Ip/8av/GweXFYtLK7h6bQY3pqbNTl2Kn2lqX1JgaIjegOg/NzdrykVlskrItcDr8uCf/eN/gqGRbmRzKnGtHbeUcsKBRQZMcah2IqujAfDxJcd5Gt4DDZ2MSveo2IU6WcxAQfVKKU2GkcfVK6fpEVcxMtjDDqnSA2dR4gk2yS4WNuJ0IXbykSruobQNeJ3Gi9cpiSM9dkwe7kC0l8bstPC6Wi6naXwyBncN8eQqDVAzeWKyiokpztRkbPqpGVMFgk1Tk02b2Bu/qxlQdb4+o59iezkyAJOOQBbdlMLN1BAxUsNaSCUcBBBt2tNiKyEc8aCtPci/8fY5YNSG8qICEcGeUh+aKSp1AkqQ51XqSAUrC+t0QpocKTYlPT/tJssOt4VM9WfZg0k2JnPLsW+VeqHE7mwqx4ErPmgzxqzCj5q9FBjr2Q3Ie8j2CEZaHaNn0Dpr7ZmhytBuj53XzJp+0zk1ISYnq3idZCCJoAFmK9v96PHdiIQ8ZCQwxRKQC+LP//gpfo/PVteesGJxigcaPs7vN8zyNy2Vq9LRabmUh3JSNQ4Vd1QlHwGGVjwoAdhud3GQC6DY9mTHUhEmsM9/q4CsVjhoaaAmiBR/EktRXqmZHWcbkwiqiY0q09pll8+CnewKrF7arDNHS9JLSwU1+ZUhSy8a5q7KM6qbt7K8YWRvkEy3M9KGwe4+1DI1XL9wE35HBPWyZqbpqGkPOwnaMRunaqH8JaOttGwT4AZw/z3vwyd/+zVT23FufQ133HUPwbWIRCxNtvcwfvO3fhsPPfgQWWkcm1Q8//Jf/mv819/4I+waG0C01Y7zpy/j1N330CnGcebMs7jv9rvRkt7CQOcgZuZeM84sRrU3tz6LMp2u09+H9r4IPvSRnyC77YS2+6SrZPtrgkZ2weYg2Gmk8qT8yTdfP2TDFy5cxNEjh9mGJAu3Qnpv8HjTAK/JklqwTF0/N7eCYKCTxuwlgCiVQdVm2WnZOkFEG9nI8LNsUG3Gk2waL1lGjWBXr1JKOct434ceRLjdx84WW1yjnCITXF6nd76KG9evmuVhORqYBrxYUVtbBwewxVQE+bmf/imcPLkHsfiqYUkyXLEb8mYDAjvato6DqTmjKMZZQsHIKkkb6goaq9hZNpWhV86RVSTIRlM0zDy9ISXRC1+D21ZDNODhQLCRIVSwned9biZptDT8XJrG58V9d92OtZVVjB6K4NjDbeDYIMBwcNLKldJSLTdfLXQEquefMwNc8RhNGAgsxFhC6O0ZolcbJBhmsLUzC+0Ir2IBKmutxGXV05McV9dJ5gkkFNjXrCvf5kDUvxWnU9kqOpgcQV3yr5QleJA1u50czFW0RtrZPlVcOL9MFhehXAmibzCKQJDshaCsElSaZVXMSzOPhTQHT17pCxlsEOyDkVZTGdqulRgWxaEEcgTqPIwD0SZIkmVuMkuxZLETtbniVnpu7Y+rGUylAil9RjOckm18Kmjz6e7+KL8vUM+b51A+nkCySKWg+ndBKgGlDUk5SBa6vBXcdqcAz0mJTmXgb0divoarpxfh87TzmipK4WD7bWCJdqvYmCYU3D4CHO1A8TqtIgj5yWglwQiCmoAJBYLEKIKczhkOm/Eo8GshiHm9XgNsGphagyyQUmVpva9sAgG80k8E+KqynS/SrsSQy1rH3Erm7kPNWkK6vElQIvO35xEvNAtoGgB4/VB5KUlb5dsN9A2Q0e1Cci2N5eurGGwdQF+0G41SFZuby3SuKn6xSclNglFyoEQWurKRhjNYQ/dgHR//yM/iv/zqZ6h22Bd0UDuUyypzNTGxn9+PY2R4zLDjuYUFDA4PwhsJ4K7b3oLXXnqG7VrAYNcgmWkF4VCB4LuD9lAXstubpprMynYW2wRbojSi3cNwk20rA+K+B99Bhh4x/a91xApP8R+0G/W3gTzztEQE8//NV/NQe547dwlDvJfW1tDr776x4zvG8L4nqkgKvrmxbTbodTj96OzoNflsxkNX9FPBdsk2siKxtJwoelNuKZZUoucqmxk1j5EogyOduP/BEyhWtJwlzXPHKcVKBJA4FpaXsEq2p7p3RTIHDXatYSxQlvxvv/z3TR6PEj01WaG8IOV/kTiZFRii6QrGawKlQpmnZWnympIHWlsphiHpoI4IUDaurcxQ+gXMQCyWEhwAaVw49xSmpy6hq7ULPR2U0QS/FM83t7pAieRGhsaoUvJ7Jw/j6B0hHL+XwGrnAGBnKvdM7aENq5XiURPzJGCqgrNiKD53K/ZMHMPgACXJdhJbG1uUsVVoL9tcMUH5v2AGnWiBNoqJRhUQbkFCxRQIKlXKFEIAn6M5MdRMg5C5kE3xZd4nY9IG4EUyWaUKlckKlfsmea6S4B3tbVhaqODV55fYaGRoSgMhK+jtt+H979+F48f2IZMUOwQW12awvLGGMu8n0BomW1M5+jJisYxxbKqfFwr5OWC0L4kkN02YLEOrVBQvFDAIZJUsq74Q8N1K3VD8UonjYnF6XuIJWqNBtLYJcMrI5DIGQPV02RwlLNu9hU7N5aTMFuiUt3HwSD8OHRxT3B9uexhnntjCFz71nFEHipe66CAEZGK1ij2HAiH2kwNZ3tfGxgbiWvHDc6eSzRlIAZxUhU2xNwKjZk9Vk1H5c2bml2CmFBdNTnjoELXsLEq5d6vtVX5JDLRCNicAUwUZMUPDbPVdOlCBq5J8Ndi1F0W5JYfV2DIajhLsZICt7XR2dEh9HWNoD/bg5efP4/d/9/Nk9Vrapzi5CEQFYwM9ODg5jtH+LqQTMcytbMDCe13fVGn1JqvWcq73v+dduH7tClLxJCoFoH9olPacx9eeex6hVspzT4htU8MI3xfbXVtfho8qwU0arRjv6F7F3EvoCjnQYadCs7nx2sw2zlOVrZPQdA4OIdjWTubfhgG2+wc+8AG2E+U920R9970cGpdm5pvfm56eRUdHuynYoTGtPjThEfbDtzveNMDjtUxdLJV9GhnZbeimAERLWyS/BHyq9CBgUWqGgu5KfdDgUOBdBlXRzB0NXUYjyTA63oPRXd1YXV/C+fOXEQp2E/SybPB1Mx0uoFQhARmS0hDe+c534LbbTpD1bGLPgQkzUOQ08gQ0E9inQQtsJG/lJbTkRovezRaLNDrJLoGIzic5e/+p2yhtyjj9yiWkU2V0kr1UCXqJxBxee/lJJChtd9PLeOjpa2yrnYxWWgAL2iOAVJwQgr/zDx7CkTusZqMdVeLSs6tTtDOXynqL2amDAmHKUifvr+BHa2AvBnqOIJtW8m0AXn8DZy88SzDdQamaYnvSqMkcBPSaqnd7mnl3kvVKLaHQImh18H0PVpdXzec1mMUm9fyaIWXXNNuB4KdZQ+3ZoK0oBZr6rM4R8PWgkLLhxpVF0sUSPvaxA+hqB5kSmaczQMbKfqK8dHGwzy4t4cK1awR73hNZQnt7t9mP1NKirHyyHxqIHE9TrlOKsv3VzgK8XLbC/msCnVibUi30b9mM0ixkH5qdFHvVDKFy7xTs7+ptxvmq9QpZqgagF9kEnWmJ8KhwQ2kbx09O4BAdoJNqY3u9gD/8nReRT9k5QCTLU+zXJAFKW1i2o42sWbmS4aAYncWwPDENOWMlm2sWVO0nsN4maKytrBiHbVgrWbJYkJmZl3flQ7aRfQwODCDgDZgCmXJefrLDvsEBs7JDky1+f8gwxlCIIM6+VFxZ58lp0x+7zaRZBV1sbwLfZoJAZa8RPCK4fOUGluY2YK252D41pNkGWmPaTG8hvNKmtO7U5WL/8P4Ur42RNAiApZqyhbz5XWNIGQ5uR3NipaLqOLz7zs42Ol8nOqIRtNJhxddXjdQ/duQYFcAVVNnPo8MjfP4sVjdWcM99dyJAW9icn6H9tmJ+I4vrZITt/QMIdXTzntvgZjt87OMfo2LwGTmvVRPf/VBb3orXyWb1klrRShYnrtHmWnmPnZ2dBvRuYda3w643TdLeSic4e/YSjUUzjWJqYlRNz6m/68aVXqCUgKZ0U3zmFvDkzUypZsdUalupJ5l8HA8+fBfiiW189cmn0ENKrHwugZ2q2mpGtcSO03f3Tu7FHbffYTxu30AvssUsB7UGUd3EUlRmSoxSg132KHYl4xLoGKZBWZ3lYF9bWzetWuf3vF4L7rp7Pw0YlNBZXL50jdenbKqS8s+cw5UrLyLqc2Cid4isgDKdsjdTsCDFc24kUoinS/joz92Fux8Ok4HsEORsNETF2uw0aLHIGrySxTQsvmlSUJTyoPeb2z1WDUAqRqXBrtioCY5zIIpVaMZWrIxf5t8EXIqZqjsJAnx2ORTFk7xkMnpXSdtFtrESeJW8KyZQIisi5rIDVXWazoigpzQYbaSjf9cKduSTBbSFXDh+eIiDs46g1wqfww1fyE05T5nvD7BrbXDw58zCMhbYhu09PWjr6mb/N9mZgE4SVc8jo5UkFbDJHipF5dfJJtQ3lDKkQPqbmdGlfcijV/l3MUPluGliRJK5biljfLyfCqhm2H1qu0DGr8Rcsj5LhU7Eine+4wG4rD5Us17851/7M1y9ts1bVZUdMgG2udvlQBtZm4q5Kr0pp6RxAqrWugr8Oru6qBI6CTheA3YaH3qWNNVFhn08MESHx7+pfVWBRFWst2MxM4ljJxi3tbYSWDNsy4KZzNJEmHZ30yZDwUgQSoQeHOhDkFK2TDvU6gWdP0vn4A+1Gnux8braICeeospJJ9BHlqQ9bF9+8QztRM6Mz+JkP+XpVJVeVJTqIeCzDQORKJVBFUurlLrDPWbvFMlGbagkp6/UFeWxJshk77/7DpzYtwtRTQZ6/JienTfjpoX3YLW78OqZM6bN9u0aNQn29Je47fgxXLl0weQxDo+McKyVcfnqJXT3dpLRdeDa7BxG9uxDa2c3fuQDP2pWkWjdtuxVVc1lu9/+UKs2ccO89E9+fOrKNTzz9NP44AffZyo2C1rUL+acxBsdbxjw3sjxrU6mgSaGdPXKTQ4om8nB2aL+V63/Tj5siNpds2/KL1OGuxmgRu5Szr3OAhXLS7NDNKnR092HNi1TKSQRS24ZbxSPZY2nFGKpLpyZDGEHaxB3tHdi9649vFYPPWg/OIzZ+Do/wY4GobiYcpsUwJchVMQ22DmKXamkjTx9lt5ue2vTSBjlBhXphcfG+rB73zCSqQ2kabgKEido7I1qHufOPo/U1gL2DKlsUQ8HXonSsoIUDS/N82/FC/h7//i9iA5ukgmxI5R5z3swA53gpMX8bgJmi6XK7qRE6TnENuBAym+yQbU5dzMTXps012uaPdZTCRQVkyOY02ANvef4FzvQ75q90zIuhQ6U0iGrVCkkBdGlpSQrtaepx+s3zFKrCxT3ymWKZIgZEwtTnDMWS5FdJMzSpEquQnyporczhLGRDg5cFRywcOCS/VASafG/2lZrmMVY7ZSxbb3dHMxiJhzkZFC6Zzk9MTgxU8ltvScJJvatiQlJWMUalW8nZ6h/yzkKuKs8vxipMT2LBgudAK+vpXQuj43PX4Gt7ma/KO0iyccu4e1vv4eDlxK16MEf/Ndn8PIzM2bg1vl9AVyd9+Ekk3MQACR5tamQcjK7yeRVhmpjc8sUblX9xZ7eXoyMjZu4sRKyfXRe7Uqo5TOo7bXhkPrUS+CycvBrkkJxWsWLU3TQ2hdDDj1Ip2BWstAGEhwbSba1kvB721pxiGBzcO8ejiMtR6N8JWl46tnn4Yv42daU3RztKgN26dIlDA8NYXRslA7Ijy2Vm6KjbydQFWkzqR1KVzaTtsxc41iKkUFvxdNIZtIEOAucBN47b9+P9mgYXqcV+yd3wUcpnYrFyZDJPAmmbW1duDI1g+n5VczS5m8/dT9Z/DpeOX3aTPIMTwxT8i+hm+e47+QJvPLci5Tandhm+1jpZPv72hEk2Ftoa4+86/1k/H2GWSq1SP9pr5DmhMR3OtjnrzM8Mf1bgPfai6/iqSe/gnvvvR0n7zlF+2kqMrPS4/XjDQPet/vgNx76iLz0rZ+imMqU11Es1Em3Z/lTNdIUDyOQ0VPLo5VLOaiO1toaG3FuGidPHseBA/s4UAVMzcRXTcmrppliSxrUSrfQhr0FLbomKGrZy7WrV8nk7AgG/Sb2JAlM3MSdd53igxcxNrEbFnpuzbbKuJT3Z5ieAT2xSuV+kenQkAV42uA7x/vK0QDTBNHNjXXjsZQBny9mcOToBL2tjffQLLmeUOkdesyN9RVcv3oOEZ8FuwY6EQ1oxtSB7UwWKV4rmS1hZCKMD/zkQSTri7y2GC4HP4GqoRUEBA5fwG26VGBgdteS7Ge7NdmNTEQgIekrFsp/11X5WW2tDhDrUZqCw7AMMRJV1FAZI6V4iCmlkjk+H89HUNEstCpMlHk+Jf8qoG5Ydkmzm5L5mnCRZCOz4yW0vaTARt+Rc7D8v+29B6ClV1U2/Jze2+11bpneMzMpk16BEDpIByOIXey9oH6KfvL9ts8GomLlE1FRVATp6T2TTG935vZ+7j339P4/z3rvDSEGDCFGA2dPTs65p7zvLms/61lrr702gTngd1lgbzTuI+jpCMqaJRxQrj3lMZTbgNCGmou/bcrv14mR0UFTdgq30QqnxNhMbI6vFF+FgF4uyOVBy5kP3op9pTrL/Bfo8U2KqXx81m4ClHZwVBtltjVsqbjE9r0NgQIQS7lx9XUHkYzGsbZcwt2fPorKaoAsdRN/rb2izgJCxB9m2ywwhu0rUilHOL6rBFexY/YrBygcT2F6fhEPP6q0+QQhApkUS1d7JxWF/EVumtkeW0Sy0BgqEDEt24HQ1Wtp0stknzK9FSIjy0Hn7S5QmSjBRI6TVSzTQ8B01cpYW1rAMMH21ltfSqZWwQLZYpYd0tHdZUrfcUfU8dDDj/DxALZu20ylvNkBvtkZXqOIzcOD6GiL8/tetHUQBMh6bPsfFZPm4jRZ5NBgD244vB8LF07ZfeWD1oHXiWgCk5PTBCsyJ4L60pqChy8h8E3hzNgE7rj3PirzPHbu3o9jjx01oLx833Zcf/Wl+KdP/CvaeoexUqjijvvvxjXX3YD3/ebvcERohVDZPxFKsk7a/nOoEcBwdrh0DIQTeK0Ai4995G9x5OgdeOkrXkbAe6kdj7CF7LKPSknyJAzTQ8Cmh26zcatnxPCentFpkspR6HymARWoKDxCMWdHj47h1JlxCi2Fhw3UVqeezhS1AtkONURPdwc1szJyiLARGHNamFjgpHNCGMbOX0SGACStKW2rQVV2WPmuFhcWcWHsPOKkx/I5nT83Bi9NhR/7iZ9F78AmMkKd+h43Jie/kJziAjoxCj002QSe2vWg3GZKDaWj+AqsQ1GAPDnOzwUKDcQ4CRQmceMNhwkEKxRCmr455aTTIsoiJsbHMDt+FjGaVz2JAAWtHa5wHEtsd4H30bF+N922H3uv6+IEVYxZEyWyQwUji6kowFr7WxX/51X6G/afmSOaXARdHQCkTf1KqkiKx/o3aB7Lf1dCOBYgQ5PvhZOf76ttOr1fCQBMoppkPgS9RLzNJrBW9Hp7+wmmymNWwK6dSsJYw7lzpzF+8SIn4oqtj8mczqQV/Kq0+za6xmL8AbKDgAupjjA1NhVYvgLOL0zPLHKstGUuCn/QCQRWmFFF+0oJrjp8Wvt+t5At9w92s77y5ZXZA+t1Zt1qBF0xS42/gsb1Wia7goE1T5zTxzRT+KumtnkpdKZu26ZS7TTbCDK5Spb9WcBtN1+F/kQbHvrUYzh2xwV48gQuTl6Z4uYnF7Ml08tzMsucE6vjvEVbStvwYpzQNP0pNwKjxQzlpObFq77l9Thx6gz+/dOfZZ0IbFQwOsVOWUukcDW1wrRctBqr8dIOFcUPagKqztEY60DA03Gjio1k1S1Fvz8U5lC5CPoFdJC9TY9fxPL8HM6cOIEhsuSbbrie7feSadIs5jXrlI9wPIkKx6NIOXns2DEcoUk5REa1fds26y+ZdUooKhdNRCAsJUOlUSZpuOrgbrzu1puxSlZYoBLU7ibtQIpQkZ068jDrkUOioxsVgn226ceffPjvyRIzBNYduPaa63D6zClUKesH9l/FOX4Bd971RZrkCXzLt9xCtteOz37iDsws5jHPef2z7/klXH/dTQ5mPRVCnvr3VyqGWFqk0E9oeYyX8aE//CCCbfP4lre8gzLQbjs8lIFZPmvnm/qycwPnd1+63bM808L5iSamDoWWTyymHRUUqocfPUoTJsiJHbRzIBSc6PH6cSVpbz6jYxJJsam15NjViewqWhW1pJzy65BxyL8ms09sTal2zp87zwFfwfbtWwkAKXNQO45YnSOqdN0VJFLtuO6Gm9FOTTi/yPvwmqGQUllrUcIxl2R2qc5iSDqIRWEBJQqahE0H93jdnEzVAuZnJ3D29HFOUr9laalQo93yohsI8KqPFg2y/B3NEYJekeA3ce4kps6foZau0BRI0czqodlE85XdvEbzZ4Ugfdm1u3Dw6k64o3No+MgoS1olS/AeBKv6MieGwjICnMxiPQ7b0/K8AG5jY75WclVvOcjlqC2y/jJLdWizmJopG7JInztssV/yk0nRZFYLFicnoNPWPrk5dNxiwOckrZTiypNRK8whk85yeAm+vL3td5WDhEX1UfIGkgyCTIzMJY6wn6xiTotHBSjgd3FxFYucHIqZU9CucrfZvmgxabIxZQSu1AvQsYsDnKCd3W28npz8Ym4Nc20IYZ1FCodlyZ8ols5h47V8rINW02lSUgYi8rPFYmYCijlduXsfdm0axtH7HkJmegWhRoImuWM6BlM+FBtZY3QKUFZozKa+fjOtXLy/dndEQwRqKjQXma3ytGmHQ579vkhmVCAALtHkj1P+du3Zh6FNmzE+OYvHj53A+QsXyNjd6OzpQzTFNlEuo6zX4GAfGbeTWmlqasoWN7TKKxDUs+aF0lRJabfTAhrs7UGTY0ndQKOGcsD+trAlAq+MOoW+BNhuL0GySJ4yS0uDBBtuAu7y6qLtVpKV1NnRg927dltCizoV96ljR3H40oPYt30ItQyBbmkadSr77p4BwB8hQ8/wnk30dHWi5gtjmvLyy7/zQUzIneH22KHx20f6ceOVh/DRv/lrXHfziwFfHGcnFlGiwnzgwS9isDOMH37n7fBRqd5974M4/Ma34BVvfDvHVb41B3KeIE7rKCTLxllv3YAj52+nyIhV2LcIkZv9W+Fs8OHv/+ITmLxwFO/8nts5vwI4f3EMl19+qfWpZFXz4atZqc/IpHW01Jc+c5aAnQboJkePnsT58wv8ggcpCrl8SHNkazoDVqfS79mzn8yikwIsE6psACUgUhLOAgFNAiKA1OnxYhKFXMGO88tT80yT2cgPsnf3DjuBSjsL5IvQZv00zQJ1y00332J+k4OXHYKXGk0mkxJPLi4QSCATRFukyBLI8pS2XDnmtPImx7KEbXF2FhMXzmElPYs9u0cI3m6cPXMUnV3dBBt2JCeTVuYUgDw40Ivh4X4CiQJji1iYOg9PLYspmrizNHEbnDAHdm8maykRxOsIJ7uRztUonPO4+ZW7sGV/FBXfKnVVlXWBhR14PAR4goG2qSnuLKvtdKyvGIIlTWB9tR9V4KCwBW31Uh42meUaGWWkYBU5efkdCmiQQFZvSmmwPzlWMlW1UKJYxAAFfOvmQ7bZ/MzZE2SOSjs+S1Apmob0amGEF9tYLFAYgiaqWLHYicDSYs28ZI6xTprACvweQ4SmpYBSh5UXyKgbDSeZAOetyYr8tlpN1u+0I8dYHhWEtsHJtO/qaSPrV0aRoi1cFcnY9HsSRGPpGlOdd8J5aW1kL6CnoxdtsTZ4XEE8eP9x+AJdZOpurE7PozMcQ5TstoPMyudV/4lNNzixo2Q/JQKSzu6Q/1eLXnKXkGF1thEsOtlHCkeathVPpRFTrkJt69MRnXIL6FCniWkqLk7EheU0fKEQLj18NVKdvbjjvvvxhTvvNf9dqiOB3bt3coTcBP82Kir2G/tiZnqKY1aw7CBKeqGFNq2ya9FiamISqbg20ysbsAudZLBKqdGVjKGdjD6/soClhTlLbjtF5TI+t4wix7fmiWN4dKu5NJpULo88eDeuu+oArr/qEMfJi0omjSWOU5hjFu7swyJZZCO/TGYHdA7SJKZMfOGRM/jA+z8IH1n6xekFeMMJyluA83gZ/WT0+3dtJiCXsGfnXrLgOj51533YffAyjBNozxw7gn2j/Xj9S29EUUc88vpNzsm6h4qEZCQUS5KUtFnSDGVNUVbyCC0hLZxotdZHBSRmKqVtjI5yqxhbr4TDI6Xrw/GHz+Ff/+X9eMvb3oyujgP40F//FV77puvZR0NPgsn1svHGRln/4FkB3peupr8dm1kp2h986JjFxnV29aCvdwDHHj9hiwxesp29+/ciGvdLbM1hmy9qxUvnG6xrdDKwYqnIzspjmQxtdnrGhFH7XXds34Jrrr6MQKC01TO20rSpf9i2oonhyX+llcude3cjGA0aE9FChfxgOntT7CAvdlOk2UqhsohxAnKt6Kx+ymHtpUlerWapFRVjVcTMzDlcpPBNzmQ4CH6LWVMUvovdJZ+LGI5SVu3e2odUpIk1XndldRWrs+fhWpvBziFq+2iCmjiACbIFFwV7tbSCfYe3YnR/J5ohmo8BskqCl1snyvuoRAKsj7fNMhQnY/3sWgoA389kp3HsxP0EiRLbqZAK9p3MIKKiDgZXkgMpG8XaKYBb19TqqB2+wwkr348A1EPAy9H0FIgXOF6Fwhrfo2bvVZYNxcZVUClogQDsQ7aVLE8sXKajGLnMNC0yyPemxaeu9iHMziyRQS7RBM9ZEKgWJbTP09UIsn94AU4+Fw14ud9qBAiBl2LUNF6qm3aQuAlI9UYesbgbl12+2zaZK8xI5+dqS9waGYd24fg4DtqPDYLag3efoFmWp7Lxmp9ugPLg4kSdnJdbRHVXffM05xro62xHNECwafoQD3l4bzcBSfJQhJvmtw7Tlv9RW81kPmvHRns8hmp+DaMD/eiMB9Gkcikr1o8meImN8RH8svy9gEeTt5/MMkHT+vzFCYyNjyNJoGof6LE9sCeOn7ZDrLU9Lp6MW9yYxlErr9RwHJuqxabK0glH4gRYAgLBcY0KXyu+gUQcPZ0JdIfd6KZZHiQjXZybw5FjZ7CQJlhTTrr72sw32xaPY+vwMPo7UqjS+ojRVM0tzllC2bViCHNT4wi4Kujq60WD4Jf1J/F7f/V3ODMxzbpG0DU4aDuX2qkQFmam2W8+dJDV6jznvfv20mzejO1s1wpN7I/8w78iEOvClu37ce8DBPnaKnr7gnjDy1+Mxmwa/QObcP/jx+Czg5pCppQ72EdrttlAbJ/sVRqU+CIMEeAJHxSyItmWvBUVZ8v2tXcNEldScPumcc2Vb8C994/jupdfgj379hODKEP8JzR6Ar2+EuA91aTdADeVpwO/r1SccAgXzpw+h9Nnz9H07EY83on5hRWcOHGWaB7Fjl0jto1EaYbAyef2BG2QV5eXONkyZtpUijp8muYuhUPMRosc27ZtIa3uICCVkFlZMaGam51Dkb+96fobraOCZCIHDh2kLpSbv2FmnrbHFMhAVtIF6GxambQWe8aq2mqVuypMMXBQEObYubOYHJ9AlsC1dXjEGNXc4qxF4hdYL/2d4yQQ8MqPZv5LTq7dW7fi0KUH+N0pTkiyymoGhfQUNnVG0JcII5KI4PzsKqZnOJBkGL5EAze8cgu88VkyDXJQmhGc8mgGnKV6UXcP65WnwApg5H/MkTXpPS/NQTnGa+wjpUoqVxQmITpPVlTJUbmQjSmomIAhNqiBlx9Pq7222knwl5BpnJVcNR6LEyAJ4MkOi6FcI+tWYkqdfdvZ1YWgP2qMXGOjxROtiOfJWOt1H9nuViqmBYt73DhXVX4qMXvFWepAH3aGAbTuLeDVAS2jI4OUFZqIVAQ6LGfLSBtufelVuPvBu5Aprlk2XJ2bG3Zz0lPhXDh1kWPtxspyERfHpskAtbmfIFxpYnhogPf1EFBmEHN5sX20D6usb4OTd4om9ioVlYCeX7d6ifHKZaA9xzo0x89OVUCxMszUqXQVwBxk33TEQ9g00G3b0mbnZs2/qZ0Ul11xNTZv3WlJQ11ULjrpTunMxcwUUqIT8jo6O6jIOZk5wS24XkqWv092dKB/aMgO0lnNZm3HjABUOzqUsr/dmKS25MEyQs/QaognCHT8nVaXFUwtf7h2CDmHu0/SHFUIjHYvZRGi8rp8z3ZEKc8z588S6Dtx6MBBfPGLd1ORehEJkJUrHq6rF4GuPhwZm8SJCzN44JHjNImdTD19/XIZKXfiIgG0SPkgm24W0U+WdtMVN+GuL96LhbVpvOvb3oRznOdnJ+fgTfbjzoeOsr11dNI6uvXqA9hERrq0yjnNcTg7s4itBw7he3/gRyxvpcBJC4cz55W2fxZtBOdkRxJHjz2O+++9zzBECzs6VqGnLYjRzQPW9zrs/NaXvd5SdCWoXG97xW2cyxUyYcVLPrPyHAKeJpb8T46/R66fEyfHcP/9RzkxtpBVlBBLRmh2hMnQ8jThdB8PwWiFIJYmiKw6YRgUeEvxzkksQBH46aCc3RxIHYQi/9/qWo4scNnY1mUHD1lM3qahTRjZPIq1fM60z+oaNQjZgdbgNMn10PmmuqtARIzGzcpKkyhyXsHH8skphml2Ypxm3ygnlfyJRXvo8BIdmCwgUPbWNE2LXG6NAss218S2GtR+u6mJu3jdMhlBGkF3HkFPGZ0p2g0UGp1ReooTNs1JWJNJ2BvGlTfvgS9SQChZIWtQ8kZtCtfOC1aYr61P+VBEvNcd4sSMWchFw63dFAVqTa3cKpxCMU1a8c0REBuolxMY7DmISKjfmJuO+ZtfOsOJNk6Q1En/DfPvaQ9qIVdFKBBjH9QJ9gVLm6StejpJbveu/QRPHQJzjuac0oxrj3GZwC5NTDbN3+tfJqNca02yvA4DRYWTyJ+iolT84bCP383jwME9NGuGKSPa9lbFYP8gupHEb/7Sb3AmB5HONs28ldM9FSFLpMlbpTyMbhs21jN+cdrao8WXWZqVyuwsZbhl8zC6UzGa6rIcPGTnM8hz/PtGtuIIJ9CJ8xfJAGkeeaO0MGRR0KyNKGuOUtoXzVTWRJQ2FEAr9GKwO4WR3nYM9/bx2gkCSDcWZxZMKVbdNLf5vcb6opdSfYnx9/R1WzIJmao1F0G0obnQsD2oYpWaKDqzRWeuiMGlKx4k2jrRx9/lKU9rSszK+aNFPa1AdxHstBC1SkW0SBDwc/7E40ljSLNkYMpNl6LZfmioB2XKZJyK/9C+XTh57KjJc09PL8e+ScunDbVEDzIFbWcrUNGTeFCRz05NIUwAve7wYVNWTbLOYDSOsYlZPPzYYyQoNezcuZ316Mb4uSnKJUmIVnXJ6q+44qCdZHbqzDm8+MU346pD+/Dxj/wVojT/9+zch09/5osY3r4DOcrVXHoVO/fs5Vj1kUAs0tpLciwCyLDN4XgUh6++ysJsBPw6q1glTTn849/+XQLc/QhEa3jz226n+TyF0S178KLbXmlK1giCWytRz6w8q7CUpyvOz3QpqjWZBvx39tw07rvvcQ5WiUJfpRnYiUEyJwUyZhV7R4HXhn8Fe+rMWJ3/qsUARW8LzLQCd/DAAezauQ1KrT07S40ms3FN8XILuOna6zlpg6Z9Ffai7MmK/i+LydW1wtgkKIjvCfD4THYnhqeFCy2KKKWSKi4GZdvPKLAnjx9FgExu784dbArZCcFRbEnspkzAU547+XukvpeXFzAxOcaBGqZpFkUk2MbJWOIEIPsqZTiRljjpiwjUi9g91M060nymiXDq9AymZknPBP6VOQxsj+KKG0cRbSOoUVm5/X4yzjhNhAjrcTnNbR8VwwLOjj2EYnXezEe3n2BOMFXK7lolQLY6iLbEDgotTZHFCSqHMB599DFs376N7wU4udKYnh1n367QdBFEabGCgF/i6yZNYZqJmUwR89NLNGE60Nndh46OPtx/30P8nKqJMqUFFpmgkxNzNI1r6O0a4pDrpLYVU0TqV22xkr/OyfpM5u1NsH5UMJ4MXvrSazkB21FiH/m9isf04eAlu/GB9/wBXCt+eMkszvHavf1DHBua71QcW4e6kIr6aSaexebtW+28hWAwhuMnztD8I/ukDGknTXoljy3DXdixdRRx1iHA62synB2fxqnxSYzu3osjtDTufOgEXDTHGxx3MS4FeyuURvIqti5haRJw7ChAsm63S45wfkpE1Mq9wqC0Ha2TgBb2B6lUutkWyheB79JLD5Kd0qwnEPb396JEBpe3dGM5dHd326l9TjykguDXbNua2F+eCqJAVprOFrDCeVGUeU1G4wmErD97CaAdZH9JPhSSMkVmtzg3jzgVQofMY+qV7QRmD+V1bOwcTcl+9PT3k/GTZbOP5paW8NjJ0+ge0tzzUfFRYZNo6Jzedo51R7KNZnaKj3a2OMC+Pcr5uobrrr0KF86exSAB/9iRhzmW8oeXcWZszHLcXXH1dRjYtMl86+fOnsJjjx1h2+tsez+tB1kO2imyQjM+heVMjm0kgaC8LFOZKTu53CQF9ltDxIZ9LPZd5xwusb+GeY1rLr+aVkyT9b2IV7/uVVjJzWF+Po/D19yAy666lnOcY0Y2q7NGnml51mEpTy1PBrwmwUDMSucsfPGLD0MJL4kZ/DRAe5+UOxGl9iXVp+ZXEGeWQrGaTnOSrJJt6BT8KidvGydcJzVdJzZvHrHVObErBQbPEuxyNE+Upey6a6+1s1VL7DgtBungbYVjuBA0FiPtJhZmOw9ImnQgjW1U5/vS5Nrvq/2amjhNMrq77/wC9u3ezsmsFOTSzjIFycj4rD2PYoSazBnWVaZ0g/VamJ/iJHQ2m2tlbplmxiOPPGS7MnQGAGcv3MUMBnriGO5LIRoU43NTg55AmuZjIB7DbGYSl9+yGVv2JxBq433I4gI6iLoSpBBwstHkV/xeoag9pdqd4SPoUWnU0ya4pXwYA32XU/j6CHR3UpjKZBphatMZ/k60X9mFq6yzUq0rpo4jxQlO+eSDJjAZpViEgpN7CHbafaIJqQOXCHVkFPyMY6tdDNpmNzu9YuaozCuZvFoF1wKQ+kTbpBRzp4zKbo7F4GA7Xvst12BgIM4+rtupYUvz7I/+HpqkHfj+b30vvLUkAuwvBdiuki3OzyzhB77jrTi4fQvu+cLnaFaxP+RsdYu9Tdm2tblFtp0aYn45TbNnC82fLjL/OWODO/dsIwjqsPIYGUCAptKDOHniNK6+5SX4/H0P4hOfux++WBhlCk2ZANM0aXKRRbttZ4PAT++SPxMEKFgUcCVHFfprMYHEzSY3LWM+iJKcRgIzt5a3RWz5ukIGrrAq7Yqp8VmhW2KS2u6ltFeRQBA9BCQ/r+sn+9QCoI4P0Gf7qejDBDuFHa0SoLSDIk45GR4coAIIYmFqHMWVRSTCfr5HgCPw6kS7h488hguTM+geGLB2KYawm2yYDWO1tBDgxsWLE3bOimZ+Dz+TP1XmsvyMOhZAB4ofPnwJaiQFx4+eRXu8m/UIkGjMo6sthPaI0oRFMDa9iOuuvhqzF86gxrmp2MOVPOcagS5OJSWlq4ObIrEkpheWUaG8zK8V4SPAHudYVPPOKYAVMmSdhlbKZ5GkXO+mtbafbG+eY7lAGYqTKO3YswWve8N3IdreiX/92Cdx8PLL0T/kJB/Qghw7nI//vHzVQ3wEdM+M8WmweWMKj/Nt5/8pCr5ShI9fnKX5I4FxYceOLRQC7WxYIbgpB3+Rk6VCZpSzSaVQEeXvl+9jYXERExM6d3NW8oOurk67tjILHziwl2ZAF5QbTs5gLfHL6SxfxUaKI1XDnlkv4pVNbnFP+cJUX+pRvsc3WfiWOfvrrFtnR4wmSpCDQeGjoIhFScOHtKLKayvQVBloFdhpiyb+kL1XY+fP01xR6vUCB0qhMQoXWSW7TWvRpFQjE0oj5HMhFfdh80gfQaoXi7OL1DxxzE3UMXZ6HoN9WygkOi+2QICj+UlA6uocwe4dV+GyS25Ad2cf+5DAmxWDpIA1igR6RdJPkfI/QixdojBXzBen7BzStGqnQly0wVyrnwIqgZRYmVZ5lf5dHaY4RjFerXBT9WLv3n0EzQX+xtlyJkUmsFbbbJM6Z40msxQIqGk5L81U1WlVGtM3vOEmHLx0E7L5GZqsvAYnvYZEvjHUVzAylMTn75zE1EIBa1SAWkHXyvvmkWGaXEu4MDMDN0EwRxZW4xiXeA9PLGH7lfPsW4WCqI3aK1qi6ZsgUzk/MY4YlWCawKlxEmgMERQu2bsXR48fwdLCLN7y+ldYBpXzZ2jqsu5ahZXJWeXrspsmr6+Gqpdgx+bWJRx82F5XwSAbIIDUKq3MZykRCgrfpwywP2jM832vuSCaDS9ljYqBk93V9POZZjWfdUg2yQxmOR7Du/fjoeOnMb+Std0VVxy+Ev/4jx/Hsccfs1RI52nGa29tgSarq7iC4tI4lqfO4oarD+GqKy+15A1feOQYPn//Izh1cYqXD/E6UYLavB1p2qFVX/YBxRBrOYU18b0OsbA2G0+N79L8gi14RbwN3PaiG2npHEOGYzyqowjY+CplvcC2LRGkstQHK3mFQZHh9g2gJNcOrZ5qNoMOkoSRjiTbSWLBv7Nk5HME2LJiDyl/bakkuklkZLbL/STra4gsUeDf4Jz5ntu/Fd1UUnX+VmE13SP9SHaFcfCK6zCy8xA+9Y+fxec/92kCdQybhmlhsP9NJp9h+aoM72sxbx3vmPN94guRV45hN83aCXzm3+/hu2E7tStBQZQNL7aiuLus0jDxIb/GFVdcThbQSZCbIP0nBaYAl6hxbJXQWIpWMSlcHJjde7diZuaibeUZGd5GdlEyjRjmRBMrE8cUljUprUoT70TPa2IS5Hg9hajwPzMn5EzPkGXKfJkcP88B0QbyIAeUGkFane2xWDKxPU48MRf5/ew1BbFZrZOulyhMOVsB1t7eRqNioSmuJu/J3rFIKoKpp5pD0FVBN9lXV1J1H7DQB4WwPPDoSYtiz9RWsWl3Ere85lLSgTzylRwnchfrNUATY5zMZZ4gzGp56+xrAgTB2DkgR+xAbSWIkVHXdRwf+0pnbMhvGYt0oLtrBL29vcaWT58+TeBTBLzCXALsLAr/vPYoZ41VkqRxckRo9nTi/Pkxm9ym1Di5FxeXsTCjsCAf60IWy89qOqOCbNnlqrEOBbztrbfiwMEtWFmb0zotIpaklIKtFWPKS4Xm9fYtgxg/X8NP/dgfozOeQrPMOrMtjbrj93N2jBBI6yVOYp/tKHATYH2sR0cbzUcqS00MZcZxayWQ72us5IaQmTa0aYAyUMXc/Cy2bttG+aFSpFn3xTvv5pgXaCbvwslz47jzvodRYl+tFbSqrNhB8VkpToGXETiOKZU6ZVq7NOCWH9j5W75KxU9KUCT7Akdt7fN5FGrhsDsxQ37brsMnPgSWvGa1hJtvugH33f8ADuzfT6ZdwPHjJ+DjdYeGhikbfvSQLTU5hqXMAvZs34yX3fZSbCdI3vPIcfzp3/wDTl2YZr0b5j/VtbXyrrjSRDSAfpq6HckI2ggiMSoOMUyFyCjqQCv9mqPlMmUy6LXEBpWaF5/93BeMqWoxR+xP+2N1DGp7R4cpczeVS5TsTQm+No+OsG8VkjUJL+doioojEfCb1baylDZ3jN8X4rxvR41yU2VfSXk9dORxKqtBbNuxE14ye5nJBy47iBMnjmFuahIjHLfs6hrZaS8Gt/bi4swcrrj0Vtxz1yOU8zVce8MhvPgVr2K92lkLdegzK88h4K0XXk2DLkNAfi7OQQ5iHXfccQQnTk/YWZujo6MWn6eN1hVjGAIdL6655jBNNW0ty2Fhbgk6AV2pi7SFyeL3isq0UqK5G8bLXnELxi6eJAuc47UUv+c3h+7ll11qMU7y+UmodI6r7S2tNc3hqgwuqqDCLvSehFD+vdnZadx11xewZ+cIesjwtBoaIb0Wg5NQiMBYACyBQ1kltBtBiypiUY88/DgFhZBGxqC0UGKBMqe9BNCmVje144ATVn2hFFWFXJ6a1A0/TZ7eRAB7Ng/RHA7Ay/sR33HfQyeQZ7/kmzkcvGEbXvSayzA2+zjfS6OtPU7Bls/kHM1OAgOBV6aOVpB1rJ6YnyamTFSxjEg4ZkHBmnhy9iuYW2bvWf5eSknnuSoTidJlKSOIVmwnxqep/SlINEeVPlzb0sTu5BzW6WdaqFgju5u6MM+J5Zhg2jokH6myrjQaBJtkED/wg29kvSgJNEdl3oWokPKkGSEKaSregff8zP/F6HAf/s+vfSd+4of/EHd/9jQSoXZ+7kZXjxY7VmimjuKaw6/GdHoa0bgL2wc34dG77sHi1BT1XoUmPZlpWNlqaGUQyHTSmpiK5FFZsuVPlaIaGR7la0mlTrBb4SSkWUb5UCr1OCe6/IDyIynuzEVE1qKKzDyBghYdtEdY7hGZqJowbfFegqe209UICiH7vXb26KwKhT/poKh2shklS1hczrCedVPwlrmHCknTTme61CjXb3nT69DR3oaxsQvse+UiVB9XMMi2aqHOw/688Zor0NfdxTZX8fnPfxEf/ui/IUerqeIKg2KNJE1jrfjq/rJ0lGlFbVB4T4SgKcbdKz+gTHwq+BhlRnuHlYpfVpZbWVII7jkCnuJiE/yetrYpZlAK3A6uIgGxNPUc7iiBUD7MSw4SpMbOkPHpFLasMbUg57+Xyj4VT/LeIVTYB3LzaAV7gYAphnzwssvQP0gC1NaGKBVTUXLLeofCEZtrio3MruSQiqXI8GhOc75tGdmPu75wD+9fRN9wB17y6tdRfts51qzQMyxfN+A5XxFsCEio6dcBT6qkWtP2Gg+OHj2FU6fHMT2/Zg5ibfTXpLQDmmlO6cCRfTSdcuxYMT6tQCm5pXwlSl0jp6+yTWjLmUyvSw/sx+Er95tPYZbaRYcEaWvTCjtIcWnXX38tBgZ7CVBVS1r4//7mo4iy4zq7FPkeMzNTfqciWZlWINW5VQ56d2eSgDeMoK/KwRLQAf5wlA3SaVJOIK0WTWQejl08RzCYl9qH30V2RI0oB7gCnwV2ILOTb0f9Ij9fqUKWRaAQO5LGL/OeXk6sANmQt1mlNnZjZDBldF9nMPi8UVyYmEOaCJguLmF07yBu/57XUciVrPICJ06Og82O5sRSRTUCqXaFAU3zPlkDXWU3ls/S50lw4ikHYN78R2JwAiyxQcch77KFBy0sKZZPJq4ymHi0+itHPgVKuxMK/Fz+PoHo7OyC2XoTNKFEhXV0oM7vkO9LiQ/6eqP49ne9inUpkHVVyQxmbQUuGevB7GQOf/T7/4KZSYVlAL/6a+9Af18K3/Ou36IJ1oa+ni4qv70cjxiaFbLGnAcPP/oAWbx8VhG4KEOdBBPtgdb2tbJi/ahswjSjAmzPRjYZtV9tFVPRQ37eMuunz8Wg6mxngUxE4KRAV01YmbYBMrwgGa/8so5LwA2dlyJ/kRhxsUjzjMpCPjetbCqBrHxckmWxYFPM5SLHhONMBSklqGkmX6A/FLLFktEtm9mfJfNLClCWdPwn5ULX198C3oGBflx7/Q3w0yxdXlrA6WOPIj03BT/HNkjAliwFad4LwLR1LxJNgvqHfaEwHLelcZJbIsb5tUDFNUOTeZUyKvkvSpbZXqW3j9PqiiWoFIkbMZ0RovHkte1kQPaBts4p04voqUDVx/4qZLLI8JoDmwaxSnD79J13IMS6xCMpgmUE8VQIO7Zvxxa2M0Fw1byVX1gp/LXQqAWVGgFOVpLOCJFvsUqAza5m4afSpQZjPYI4cvwktu7qhZcoGvTGEfRE0L+pHWVXCYdvfilCkW7bHvhMy3MEeJzYNNMcwPOaBhTz0IQ6eeqMrdT09W/CkZOncebsedvr2dXVbdpVh/h2cKLK5NIRgHBHLY5JIFHnQwxJ57rKDFbSUK3a5DlZb33p9di2cxA62Fm/W1jgAKwp7q7ESU+TjwB0443X4VFS5xLZUk/vABnlJL9PtmJ1JCNw10xYtYOAPI8TrQ39PWRQcR81ExvBAU/nGpgj29RpXdqxoN0PSnQgH1mhkMHK4gJNjTV0sD0BTQoHfwxImjKDCaQCfzGFGgVDwbACQScHH4GFk0FJGUPU1H4yqUQki11bI6gV0shnaCK0j2BmqcBJ7ca5mRko+mRwpB3Jbpog7WRwEqzd+9DZPUSTuoZMfpJXnyKbWDCF06j70Z4cxujILrK60wT5VbIHmnhzi6y/QI9WM7Wy2Ib6zjK5aFwKTQqSkiGQPRGUtDKrbWlyEAv0tM0rzN8pAYEy5ArwXG6dPaIdHVWaTW68/faXUJsTcAmy/M+AoFkO4p8+ejemxlbJBnqwvJBBZ68X//cPfxnv+vYfwNpqmWAVJ8SSvbB/E1EvFUcJyUAERd2fzLiXQCBgihJs2mJJ+NnhBa3sU8FoN4eLdRA7m+PYzMzNY/e+3SaTx46dIgC7kIw2cHDfLvRSuayl06yXjsIksyFoSlkp/qxaIxiR3avxWpnVLggxR5mxUsQespsIlaEYP4faUXysm7LwVClTWkiqEjiVA04ZnTPsJznou3t7yBYVftQkQDl7j7UPWEAncJQ8yoQcHhmhLLmwRkWUm5pHgyColFUlyruOmYwQmIIKuI/EjBXF29sRSSigme2n7CuI3wLQqVA1h5bm5wnuHGPzJevAezI7KvK6WxmQWX8Kgo9m6jJNXTGxpi2eOHabrCuBvfy1Au08QS/I/krSRN5EFprs6sLEwgL6BmipkFhUKEeV/KoBplit8leq/20Fn2MmsrEwv2gLltoiObipn3pSC4hyW4Qoo1WzhNbSnCsVF7oHqKDI+tvjPdjUO0xlwPkV82P7gWuoQBTX98zLfwC8Zw5yTy1fETefKLbsTK2orUqi3mdOn8f4xCzSZGY+r8zWJtF7i9HtXC5jQcdFmqYFspyc7fV0mJ60gpztYokKwn3Ri25Bqi3mABDNOk3cpbkctabCJVbMJNm8bcgOBmo0dbo5hUA+xjrZjMxUklOl0ilx5OWIlybqIYCJ2SjKW9tfLNCVANYgiCjQUz6qXHYVS8uLRv17KMhxaslmQyYPEYL/Vz9ZNhaCnvxSMo3F7mQeWJiMkES+H3ZdjaNWJRNK0oTJzEzCU6Y5u5t9EfTS3NWJVV5MLKZxfl4pm7LUsiEKfQwND+vlLWAhN4Xt+0aw55JDuPa6a7GYP4GLM8fJ6rRxn4rIqxTrBSSCW9mnNcwvXkReh7YREOUy8FOgMpm0w14IaDJPV9gnSjLA5rJPtclfDCBlZqPGUQ58yj9Z+IoxSLFSpUz3BsgCgnm88tXXYbB/gPfRCW51LEw38Bcf/AJKWeU81Pd1EFMPhgY62BYfHjsxwQnoovlDhkrwSdAU89DU8XEyDHa3E0TkV9TiCe/L+7Oi7D4xLZqIlAevX+aQFhO0Ba1hcXZanBJQqZ4Njp/qoeM9VTShdSmF0Ujhyr+rSeli38pVQfyS89YAgy+QSMWNCWmHQLGslGMEBSrAJlmjFk0EhsIIhQGJScdYf8sizV9rN4e2O8Zpvmlr2szsHGU3jEBIZ+E2aMVkeA0/gY9zg/KRphzqwOwSKVtHtI6u9hgVTJimZIjmaQguDkaEsqFDrBRNEA4rQ07YFs6kjLRKrvhNmbRKjFGmRSAFoZXkZq1BkK/YCqpYZp3vLfP+CtVxkx1aWjG2Iy6TnP0iAFREhZSI2FmZykVMNUBw81ARlVh/LbYo5EtEQ6fRVUq0MIJRgikVFy92+twYrZIy53ac9aT1xN7SAVcWB2tMmUBHUJc/VAHrWl1PL6cJ+k7fSsmIHfp5f7kvFFq0Srl61/d8LxXgKAFTbiT5JDXUQnDKhxqxbu5uQNbzCnjSEvJ7Cahkgilb7AMPPkJBKGNifMZo9p69l1l4R76wxs9pAtM0kAkpc1Y5r7Taq8BXbTQXeGjyaU/pbS+7FaObh82PJfa0RsqtKPiFhWUzQxep7Xft2kbQU4pumpLa0kRTlPOEGk/mrfaKOiuVSpjJC1sd1W2Wil33Yj0UmFwiKGjPp4JE52dn7DOdpCQzXECqcBf1sJznAjalTRdI2qTSBOLE0j5OdaMWP6QJ5WN5/MTjVACTFDqfwxoIrpv72nH4kh2I+JRxg8AXTXDCAWPjs5ig5ndTQ+uUMQVRazKfnjyPkUu7cfXNA3bWp7barRbPUrgo9EVOSmp1mRf5nAQphaHB7RbVf/b8KZuomvwXxsZpniv+kH2rXHhkKmFqUh2iLmWjg3i0EquVWSkvTfqV9BoHmOyOpqDCGty+Aq64cicOH95B5eB89pG/vBdjJ/gbdxsn0hrlSKBCgazULFuJDhjfsmUEOtZwJbNqq4/zHDcdiN4VD6ODppJYpUQ4zD5ys2+TZDdig+1sa82SgtZ5PzIxmZzsYy0qienoJDKNk470lOJx9kbnLU+jYj7FaNKLWt1m3SngMoEr/G2KE9RW9DmmWjkPUCHJoa+Ty+rsS/notOItvSVfap7Wgti9TGApGoU7aa+s/H/aL67wKG1pi5GZarIr64622HnIhLUoJ3+jVqq140IpnSKsh84fNhPT7qPU8ooiIAumjChkSiYwu4Lzpo3KhvSH7fMTJLS45lMoD+8ZZL1LRHftIdcBOQmONYXZDqKSJgsRoAW8NR9NG7bP5ijRW24AsToRFCUmCPLeNS1EkJmqj2Zm5m3HiBi2GG53VztcnLMB9u9yOoNCzUVFvWLbKwPxDkTbOrFpRCfOJTkeBErWV1sN1RdyByjdvmRKZEDzborX7x8YNPY9TbauHJd+jrnq+MDDD+Pyqy7Hj/70T7LuWi2nELGuDj5p5qo8BfCeutPimZRnC3gOmAp9nSKoffjRxzAxOYulhRUKiVbdvBR4RZNHOehuo/ei/GJ0iiNTyIRSgsvMNV+cvccHv6c4vh07tuGWF91EZqOtZPwtO35qcgrHjx7l90vo7+vB4ECf+T3cPgIbp3OZ0qLMsfKjDA9tYlMUX9Uwk1ChCmJ4EgbLRUamJhAWaOrUfR3grZPL5HTevHnU7ql2WtYTCphlZpHQkCUo5EZsQwsLur4YkrSRNNf4xfNkSvN2iIo7EDVNrQSV9cKq7Z3sigVw1b4t2Eym4yardVFLNiksCuhUvGODzEaJEHVWgp/gWaJJdun1gxjaGUPvpkFcGD9DDS7Akvh60NXVQ/OxRlN1EX29/Th56nEKdc78RmI34+NzrFcNSQqpkoIqI8rKUpYTdI3tIuBIKYBMiW3VFjb9JrtW5LXd7FuayeEmTZwUx2IPx1JA046Ziz78f7/8zwj7ugkKOveVoEkhKEo7c142yZr9BBYxOqUTTxJs5O/dNDSCafZNkYA1MTlJM3WW401LISzTlazZJnQUV+3egQYtA/mctLopJdBGRqZU7LyR+aG0JVA+LY2pYuh0zmycpqEYogRS2XgUIK5dLAIKbV9UbJ4W4Dw+hSMpjTu/SrlS/Jz2Wdtea7IXyaEYmsZXLgytZMtaEGuRotAqeoj3luIXK9WJZ/VayAKoU0oO0K6gbaX8UmoEsUVBOWWkoe2WBADKlpiQ+kzyuLKySuWlHSNx9gPrIFOFoEHptcUU3cdyPdJKkh/Nxz4JR8O2Yqq0VFLoSjRq12H9/ZwTQbYxxjZ6aAp7qKjlYy5SsZdyq5THkrWrRNIhdqtFwALNY9ItWyEPEIiSdrhUEk1aEzpoK8j7iP0pK4zSUSnv3spqBnOZPLLuONaoOPo5vorgUAiRGLGfSB4goLEBWEqvoqOzh/1Yse1145zLyjzT1d1BcrQb8+l5XHnzDbj2hlv5fcW3UiwJM0o0YS/YFypPAN7zyfAUPuEUTXbJoEwCHybJxM6cOUcw8OPc6Xmah73sgH5qF9JxflcrqwI6+QMUXqKtVwoeVgohDZjMXbaDQiU/IgeilMf1N12PCDtQ/hntjrj7jjtM+wrMQpwQu/buBdWUaQUxiBxBK51ext5dO227kEIZpNXN4cxrO6e7a4WW4Mf3BV5KK55enMXy/LQJnsI9tAItn4do+sZDbE4AqABgWyCR4LBds3NTBJOKbRHSSrWdwUqB07YjAb06KUCW0N/TjQRNreX5BawtLWLHSD8u3bsF8SA1MQFY5lKV5s/41KylM8oXlMyggmS/9uxuhzvYRDTRge27dmB+aYyad4bCSLPYk8DuXYcswPiee7/I29WM/cinenHCyY+n7C3uJvtnrUbAc7brKdxC2tlrCoOMO79KkKHQcyyV/VgypLN0QxEPbrhpF7buSJpvq55P4Pd+/RMoZzhhWe9YSBOaZo18gtTqXo6Dn8ClbC00NslwSxgZ6EV/byeZ+qyN5979++z82CU72JwTSAswBKU1yoBO4hdjrFNR6SDxG6+5lON+tymkJNlxigxocLDHQEWLVYoMyHCyayeIxknv6Vk7dnRQ+c3XX83+FbOv4WGyCfk5FZcpn5xWUalBCEra0cP3OI10oLjAVz5osb0yLZQqr6nkoHZOC8dS7F7sS/fWzp5AvYAy+290yyaOv3a+5Ag0lDfVj9fU4Uc5C/Vx0RRkH3mpYMj+lDZKDHXH9t0EvAivRdkSaPH76kNTmHxIiFRXgbYyeUsb5am4vQT/phgRx0wZsRPRpLG2NbZF2aA1xRVaIh+tk+jUma8uyn4+PWv1a1YpA+wDBexrYUfuECk/pS3TcQTqSwoFMZj3CYRQ55gEY22ouLy455HHcPTshO0u8YdpPbCNQiIlVBjmGB3Ys8t2kQistUPLQ5lT32rFd2bqIq46fKmlm1vl5+1btuF1b3oHm0oQZ314ebbaabtAXTLqwB5fPZ8Mj3dzntYrIQ0kX5H+ydTVKuuxYxdw8cKkUViZqlr2toBQAoMYmoEJGYf8feWydghU+T0nRbxYoJ30TzNXGlXmpfZ/KsBZQbwWxlDSea0Fo+rStnv27bV4rbl57ctcxOErLmfdCMgUahWZoEb1dU2CrkDVjljktSzej5OrkHVy/OnISZnaygMnoQ9Ts+kwaNWjSUaoRZgjjz+EbHYFF2l6ir47J0dpYz1Bi89Z+VL4LOUgRuBkiVVfSeC0E8Bnm6rDFPyeeAS7RgdxcNcWMsEMJ1cOjaAb55eWsbzCCVinibE5hMtp3npCJU7iPtvmc3HyLIWwQSFvw7mz43ZvOc0VIjRF8FW/D/T3W3snJqapNAgChRr7WgtGmnw6B8HP9iq9lxYyZNqSmbA9AQKXYuDg0m6OJg5dtgNbt5I1Jfi5uwt/+nt3YW2hiC0jAwTydvRQe7eFNY7yIelwazn4y1hYWpVUWC5EpUaPdoTg4/fqYtlULiEyqSgVVjxEViHnPwGEOGkp2cXMFc4hxq3JLhNXB5PLoa90Tkq84GGHVlhPMbxwLI5Kg+PAvhVTKpIlyyQKUPnUS/JACWQ04QgeFOEmWRQ7QAugZo4pplTjZJll+AWZnTI3BZQKhDeHv2RpnVsIxMTq9RsletCiVUmWAL+vU8BIy7TCYyan0jFVSwpI9qG7rw/bto5iuL8LnYkozp08TSWQQFExpvynFEtxsjeFyQTJ0hQfqdPJ7PQ0AlKDc0Wp5ilNvGZeFSSD8yBIZlcj+5LcZYtZgkwOykqTXtKuJ0cBSAlFOF9cZJPJkZ0Efj/WKPNJMsYqLQOBeycBSttDlzkP5lYLmCXDDdN0rbK/p0hqxIB1YJHcDXkyuzytkirna7XhoXW1SDa9DDfnifyWZYJjd08Pdg/3oLOjCzkSG4XUjPR3YHV+AocO7Kasse/ZroGde7Bt35WcYyGCnd8WDjfKExxr/b3nleE5drVsbF1AsW3EX77WsxYadKq8zt9U7JzSvN99z8M4evQ0ohxUZVyVw1OnoGkFRwq2pJPLtW9Wga4EIC3ru6lxLTOHhJFqaTm9ZBpcgKotYRIogdbqyiLvN49t2xS0nDU/S5r0eXRkC/YRBAWelpVXp42J4fEhc1AOcfnmZKbqbFttPJcWFzsQ63OAl9qKYOV8TgGmObQwP4nTZ09y4uvAF4GpQM5JlClzSIsxCmswLbreJ2JbG0Xv6W+ZHeo7M2s4MZq8XyfN3Z0UjE0CkLYEJzP7l6xsjWzy4tIFBDuB/TfsARI0ydri0DkQC7MXWFe5BorooECVqGGXl1YsrEcrtXJcKz5Nz7NzcwQOMQU370nQqXkwP7eMlWWaWrZy7eFkcOKn/H6lXyIgsM0yw4YGugl4XVQAYU6KAP7iA19EJRfkx1WaR/IdhRH1dSCbzhFoszRrPNhL03337s3Yup1A7ZYvlex+uYazZyZw7tw5Cx+xjfvsCS0yiHUrlMLPZtc4kWXOdrEfamTKbo5ZmH2mlGpygxQbZYJCBJ3tKZvw5jviJCEHwvTCCpZW8ijUaVaFYua015KgmCd1DU1BHcINY+Tl5aztLQ0nEshyjJVh20empNAkxSuqL3SwTpOgz+qZ3C4RIOR3dhK28kEZElNSHUp8X7FzSloQ4RDfdMUhRFnptmiE/V1HQfGNgTAeeuQIsbaBAEVDiTMWydTHZxaRphLgQMDZ3uZmnRWsXcFCZpFsTj6yEjya6gTj/t4uMucBMr4sLjtwkMAepNJWTsc5HBsfx+LCEkYHNiEinyNlUrNVMq/QG8lWWyRGpk8WnExQafVQdvKYnSRJ4RzTYtHE7DwqoSStDYIo6xNJsN/8ipGkNSYraocCwP1keBdx1yMn0L9lF8G8n6azFuTmaJqTrXKKSHH0JXx48YtfikVaIft2bsXRB+9EIkAW3cbx4f2Htu9EpHsTrrrxNnZ4jLLi5XiqxvJp60lzgc/rU+n5ZXjrZQNUNwBP1FevBVDOntca/u0TnzT7XybLEG18+U60M4DK2g4S7u/bant06zIrqE7l+3Z8JxQyMTIOgkDIAS4ClUCSn8uMEDNze3P41Kf+zBZGYrEUGUEcBw5cRkCh6ZPssgBbOVRVH5kqxCEKXtOW+7XrQ2xTPpWKzG4OpDE/ApB8dbo+ZxMFu2is8djxR3ktTU8yBWkg/hNjmJ2aI7DrMHGadgK5dbBTUV8IEAVyAkFNFOsrfuxsdldsoAg7TST+3k1wUSrvznAU3eEgBrqD6G2LwMf+mJpbRdnnRteONnRt5+ej7di0eRCnz52kIPAa7D8F4mZpjl4cm7JYKoHY7OKc1Vl+Ix3qo8BrLfSsEhTSy/Lp+FGvaBFEWSsUq6dzValw1vtCoNdLprt9i079aqKvYws+/c8nsKpcsfysVM2a/ypPpqVJr0BgmZjSi14yDxcplFbm+3q7sW/PIA7s20qWSuZMMNLqc5GsZDW9htNnzuPCxYtI5xx2F6FZFOOk3ERTmNKAFM1L7ezws44UDvanFK8YS9gYWkB1oOI8NTaBs2PjVIQV24VR4NfcBDstFoTJsMIEohTN9KTF2NCsXljEngOHCGxhfPbO+8lkBHJhY4qabgJ8WRXajSEZ15nIYoMaPylQjbETrE6J4LiqekGaYz0xsvJdW9EeJMjyXjomwB2MoxpM4dTEHH/jnHrn94cJtgIV/ogyosUWdqH5b+vuOn/jwsLaHBQmWpVLpabYTMec1ra/zcOjBqbyiyp4VzLeIFhT8izesa+9GxNjFwUhJB1k0rQOhnp7MUBWV+M8UKo2paey4GLONaVVU0ydMu342KcFEgDlDlTbewmwSvAryiWfoUJrUpTTlVwZdz5yHCu02CLxJOcCCLRuhKm9gnzWVsTNJDs6ROn+O7+ImLeG73rnW6iMQ0h1d+PkxRlc85LXId6h8yz8Nne0smv7lu0PdqqKM62ebx/ef/yhfBp66PfaAmZ7E9kZApWpuQncdffncOzEoxSKimWCsLQ/eXZq+wje/X0/hVRq0Jn4nLha8aQ8YW01SyYicHP8ejJhlV68VMpwcpcpQHM4fuo+ivwCWYu2ZjkrYNoCIxagoFz1SoNMxtVQAoAQduzYaYyos7PT8qNp4UNs8fjxx81E1YlJS8sLfK0VSf1Hjcz66GAXA2TWTynwxYiWySSWaXYqVkvZRzTR+aHFTwngZI5vAJzAThNDPiDtp6RqYEfSyOL3HSF1QNK8LuwHHfnYaJTQnwrCTRM3RtNzqGtEaelQrmVRrC1j+MAmdG7pxra9o2jvj2Ns+gwnRJlmRRqb+kYo4EFO/AsEpKKl1le8ng4IUsCxMhovLqRtRbtRZXvYR85ZuHLM6zBpJ0DXK3OQJpomfjzqtpx3wz3b8egdMzh/coGsMoUImWk2x4lC80kxZ3ZuLlmPxkwr1zpkPJtZtZgtxbSJMfjYjxUyV51Gtmf7KPbsGIXOTtVi0tRiAWOTS2bWltl/2u6nPl3KLEPZh7UfWKdyhTjWAh0xIql+rbrKjytF5CHwC3jE1mvFMnSqWYKmsJuyVFjNIB4OYHR4E+urjMUC3iLGKZOxRApdfQPG9qK0UEqSKwImR5WTmGPK30txmu+O6KbxlatkkSAxNTu3HoFAcKCi3rd1mIC3Be5CBiN9nVhKLyLfIIjG+3B+TseXlniNhoV3qJ1STh4yrjLHSQG9gSjb4m8irX23TZrGIbaH88nMOxIEOwazUCWzC7HftHji42sqd8q3kjsobMVPUD2wZz+U2aZMhaaWiIgoy1GTpqRiNxVH10PQ2bF1G9uqfdprmGdbVpeWsLI0j0GC466tm80nHgr4yfI7LR5RJxlK7itrS9g8tAmnz5/HCindXQ8fQyjZYSvQcQKez1NF79Aghka34NixEwRWH7aPDGDz6CBGeM9QWwdG9l3KqkVYPyohtU+FYLdhTVJ16p0nynPM8PR42g+taPDXXzxR5N8SSFwYH8M999zFwR/je9qu46WZELJUNWfOnDVhSSbb+UiQbaTJwqgx8n5cf+1tuPXWV9AUyzj+JOkjAosSi2oRQqmctLl+ZvYctfYMqfFFAionK4VLky1Gk0i+JzlctaAgIFEskYWOcKA8nGAWl2SQIg1Nisn6y08lIKuS9QBiNU4+/Q2gEgRJuLXg4mN9lCCAio7CUzOWJ7NHoRJardXKVF4mMl9LG+qxwex0zY3oe5k8qoq6j9XUVGUHanBVNHn1IUGPJp0ddMw6xTgpasUcAqxT0OPsIOjpaUPTV0Skw4NdV2xGaiCC9t4kwVCB3lq5DNrEn5ieshPmFDbBmiGjhI5srp+mjkzf1eU13o5t1g4StlFp4eUP1MqkQgussK0NEKDiLly552rMnq0iv8R+IzCUqwWOM80Q3lRMWEG3Yr5OPJfYot9MH8WBFcvsJ4KpwFD9LoUof6Gy2BiwysSloCucQ6nBFUvo93JS0iQTg9aCkbki5Cfj5LTFJ/aPuswOreZ3HNcE+yWcsFi3wtoi+27N4iCTVGjFptt2KyirmI/jNdDVZYtcRx99DN1dneynIMIKnYlFsUwgWyBjzhFklYpJSiBM81S7ipw4ObaH4xnwNNlG3p/11sDee+dduP7S/RhI0pwkUFfza/BQPhvhJEr+dsxnafqy3TrzwutiW2iqamGtlGPbCF6Kj6sRafP1EtZqlGmwn11abKtQZWgnCoGTSkrpwLRfOqTVVY61FlSU3KPKeaHtm6KcSrElP62SdmpPtRZFCNNw+SRjZIrsM/lOFdaj8B9JvYCzt5tAt2uvLb4sT04gtzCPWk5xgCHOtRC6urtsUc1Fpt4oZnDF/u0WcvLxz96Hoxfn2N4INvX3wlVeJeCnLPZu/yUHCdZ1LC/O49Dll+GWV72WdDhGi0cxeqwD66sZYOW5AzwJtvP8peK8Nu2hz3hj/eGsEOkN/c2uMBAQ865hYWnWzlOYnp2gMCswWKuwioXLo6c/hTlOsrvvuZfC3UAbUdzLQVL2FDnGLeSAVHh+fo7CE8Pw0FYyv2ls3byHQjdERlC2hIUrmTk8euQBjF04zTnXoNAGOWFoMq3pfhQMCo2bWkEgJ8DT2QrqJvIyNcIebK1NaBXth3ViCLVFi1pTK1ycAHXa2DKX1E5lHxFD1fP4+BRNL5qUFIA0zUEFpzpsln2zzsqMpYndrRf9bdHsHFi9rzpqYsgPaGyPE1VOdmOBnLxKNZ9Mxi28QnXTuRLaAD6vXSkUWv1WwCpmKnNZ5pT6Osh6RDgYMv1crir7PIlLr9mF7s1xDOzowGplif1CYMoQXLw+7N29B5/6989AKcDla9TJcxoTHcpszDPv+Dl1L8vOTLYin5UWnpSiXv5Ufz2Ew/uvxdLEKibPzSMa7ea9fQYIDsN3+l39I+AQyOu68okqXEjZdeQjUrC18iSqLXkqNf3KGI7ayd/bIhj7zoKtOcIKWxG7sn5l2+WiyOayHG/nMCMhfI1sLhkhGLEtMtE8BEuZZeFUDNPsyyUCrjOb2Gm8ocx/hZ9sFLFR1amDTFP571R/MVxZKvqBHa4ktwrroJ0GcrNoeigecn7qArwE8lC83XzMMxdO4ttefSu29nWSCZ+gQhV40cTr6QFhEzleJ+AJ0bQjk+Z1FtJLrAD7mcpMMrKSSaNEsCtSXisEuQqpvZJ4ShHE3Ou7QwhqZSqKEllxjcCpLZayHCQv2hstJaP2ScXLHy4mqjhAuXl0cFZToSh8r0o5jWlvLQdY2YIkyvKfsRpkmlosLOCPfu+PcWDXYSq0efzjR/4BcxOTmJqYwEMP3YtdO0dwaM8O2hNl9Hf1sWOjePDYcZwZGzdXh4+A3tDYpBKIt2nbXBPX3PQivOiVr+E4E+Sk2DgHrZufYXmGgOdMaBU1xv58SjHAY+H9+YfMOVFtdiKNEYVvjF04j5McwOnpcaRXdaoYB0bbrnix9s4ObN68BQ/c/6AFCEuoZRppAJX9VEcUahBkx69R+KSNVHS+qLSStHgsluBn2oK2xIGJERSjnDA04WjWUQkRICTgWuRQSEmZn4dtP6XMGU0EHRPp5hcFhgJrgYqtzq5bPmKEYnfSI/JZhYIRgrCzAyROU+/ChQusF9kNP9NqlBiPsw+T1J2mr1Z7n1zE3DS59dD91a8GahQ69bVYn16K0aguKprIhET7noZBSmLnzh2YV0AmhVarkcrRppVfgaVMOAEHL7/+e/2K9+AE8PjciATCcBGorH/Iti45uB+7Dwwh2RlFrN2HVHfEJvHp08fZjxm0d8SxnJ7D0iK1MPWAFjCyqyWkUmQ/1Ni5NbkN2BZj2UrVJRbg5PPraeuDr0nG/vAp9lcb6676E4jYNq1wq0FiWVrplAlobeSzVg6legSsYhVqv9I6Cah0eHqMQCXgVf+v0vwyUCbDVJiPfi/fokDQURxOkK5eSxbE5HVkqJiWl+OgJJtKX5ThRJUseNmHMrWlaLWLQWBnykr/bOujVkb9BORlW0jTOClBghiwLAcpwgiVs5i+ZEJ+OxV9T0pRZp2SCpR5TdX5kQfuwcFtm/CqG67E7PnTuDh2DtFkJ9q37cMSFViGsqb9pUW2UwDv4r3HSBoWCdIFWj1SCJu3bUEoEkKukGXd5DKhHLINM/OzyPkJXpyoUqwKk5JZr/azOuvFzTmjcCj2F+uqdsqdo+zjAmzJvrIVJSNJ89eqXSIL2pppi3O6Lq8iU1thMMpTWclXcXD/IfzoD/0oLpwZw+LcAk6fPMUxo9xXM3DXl+Gtyirg66AH9zxwGpPTk3j9t9yKof7NWKEC0XkfTY6jjsZs7+nFi297Je8bZ+8KZDUnnnl5wofnTIZnWDRR+SShkdNTW3TMh8bBWyGQzcxNYmJiDOfGTmOJE0QBuhGysWAgyoYV+HN2Hqn88OiwddZjjz/OCUdtQVNADlCFdvgoDHbEIAFucNMmE7RlanoNeDzWyYEQulNzUaPIv3fs6OM2ybWUrVOmdNKSAG9lZdkmkVJQCeyCnORtbV189vPvgmVv0EJEF80TJT9UvJV0gARUufz0G2e3h9hmO/p6+jEzNYtCtkghJbCRAWorjRiHJqwBinWpxMVZTZW55aKZYZN4vZ8FdCr62wE+x+enohVjZ5eG2ueENeg6ThyjA3gqClGxcBKhh32H4saPxC5UdwGyDooW5XeKc/8ax6pJUAz6qJ3JHn74+38I3/s930WwoFmla1CIPv2pv8WP/MgPEFCHsHnLIDo7aKpFJGBaMFFoUNnCDUocfzuYhwxDGVVkSgrI9B6VKdmAh0yxjDma9Do0SZkz/QRCxT8KnKXA1E5NHDEj1VvFWWyi8mF9jFmr9nwW0LEW/NegOSbzlX3PsZIZX+H9tMVIjFaTXv4pmccqYjgCJwoNe5B9pekixaku5T20/zXE71T52wIVtjJny8eqBbAcJ53SlckcSySSdh2vu4aQ/LNUxBYfRvAQK9EpfPrb2BKvqQwtzu4Nga/XFLeGT+4R7ahQuqRTp09jZmIcoz1tuHL3KM3lHNaUvDTehk07dmOGimVqdgnTF6dtNV37whc5p6YW5gjyGYxwfuzuH2B7q3BHA8iS1Z0aP4+i4ioDHpTJ5BRwrMw1Wl0V0No2SdZL5rRW/i0LEOvMt0wEzOXCttuJcewzERADfAKh7aWmrNtRk3zWSrnM9DQVlxY3JK+yMASCvZyPVx6+Ei+++cW0wraSwLTzHlqkpJhJa7InoNO1tbzUcGFxYQZRKq0P/cEHMHHhcXT1dCPZ0YnJ2Xm86vVvwIGDV/G7ztyx3+qlM8TPqDwzwHvi+nohUSGLoKDJLzA3O4OTZ45hcn6MglYkG5s0M1VbR5xrKiCTQsAOlpPdT8HcvGWEbO8YLo5fNNYm80eaWSuKEW/QAioFXlog0AQ4c+Y0dISe4oAW5peQTHQgnohCZ6s++ujDrAsngHV83AZIt1WWDoGp2JVCU5TzTiZwO8FO8Wx6L9kexuc+dyeZzT6cP3cRM7PTFAptleJAUEDlfxMTU1s34quIXewC/k2MEZORcGjwVBygc4rDEB0loHmq7UkqG0Cn5yf3uSb2xuKEWIg+F9g57M8BKm2wlmIRMErAxHQU3iCgkR9K39FUVqYUCaGZ3iy6pQEmR0D1EoBo8gV8YWwaHMWf//mfW0Cuqi9/pVIG6bvLiyu44fqbOE7n4SbD5dwgcxFj8dAcDqJbOwPCogcOsIu16F4CGTFsgbGXYKtJru+oPwVqkqBYTFlGqDTyThiMviOA028cRSNfnbMooyLGpsUc9Y/uJXCR0jJzkeNiQMbB0WQSG7GwDzI6rbTrGvIDKXhc+fDkfJepK8Vmypp1Js/hP5rMVLjuoNdiLfWeAEuTWjFuMv9kHlc4JrIS7Hf8vRJg2OITX4txqu81DloIySqpAeuv30uRS5k5DNZjmZ3HJi7i5LFjGO7txrve+Bp0BoB///jf0zT0Yesll2NsLo1clf0VjtOEz2Nibg6npiZQpAJVGvzrD12GTso1RVrJazBNoLywQGDUigkVH6tojJ8dw1d11i1kQOfEelIRkAEq9ZVem1zwobknH7jkXSxdfmr1nSweZc72ugN8n4qW4xZkf+kkMgGiPkslEhZ+IzM5QKYX5kOEQkCrvbsK+3rH7d+O7Vt2EuJ87BsTGJtvNTZCVf3kP34Wn/7YP5LhpRDtjeHt3/EdNPvDhG/JuNSdpGkdjlT0xjMsz8ik1eBJp4qFKG9WrZnDP3/iozhD2i0HrSbKuLZYkb11kylRmqwOyv6gSaiBVgrqWDyM+++/3yax4rYkGGJSEk6deGWZeTlpJGCbNg1hfHzcnNjqKJkUypgiit7RkaBpPG2MTCETNnnl3+NEuXBxgoPBmUktNzMzZZ0t4JC2UuCpkiqeO3uWGnMaOdvJwXpyYmiCihmoLbYJmW2wyS+hZ2Nk0irkIUCW2t/ba+azHLpVrVBWdT/dQ8Og3tKEknaUUDnmnZ2pyk8NvASgrI/6YWNSy3Es569NJH2HX94wZQV+FrxM5qGwFzthi5pWLEhTVSaIvqsT8VkZ/qlsJUnWMWv3dsRDTE8LKfK9cSJQ/uUGEAv8yEf+BpdfcaluxeKIwy+/9xfx67/+PsfkXwcdY1tshXwmUgBauVRAqyaGTHf18/at28mC2T9kRXa2xWrGFJ7O8dVeSwG/jiiUkEumVB+ZjV4tUBgLoznE8ZSykF9IDFu/FwgrxENgLzalCSi/knUUryUHuoBU/ao2O2arTQv2t1bhFeNGZilNxcbr1P4af6taSN78/E2c8uPi75ZXFhGMyCzzOn3NcVH4inYMKDhcTFOBz9rxoLHSZNV3LP0UZV5ypsgAxZXGozEDSbVL80Kgoe8oqcUYzfBMbhG98SB+/Nu/DQN8/uJnPoHVYh5DO/bh9PgSTp2fRLuyoPD3yrOnlErRjjbbXid/4e5t25Cioq/obAeSiS/cfzeqsno4SDovQnvGBQwCOJm4MmXVvwJv+d70oSVRYE+pj5QbT21S3+nZkgGwvVocUt8qGJ20lFLH/tD/JXOUCvn8Oto67cxZ+Xl14p3cMYtLCwRVtpv3kxLT421vfzve/urbeWvJg8ZDzJt1odWXninjV37hl0lO8uzHNrz+215vSULFyjWWG+WJV1/+9n9angHg8WOyCq2CCAjq9SI++rE/x6lzRyiksOBWLwVJjdMKl0BIvhYTXj50oIcYi7K4SnPrYZqfgq7npcVlgtj69/led3uXHdSiAdIeT20bEtvo7NL2ogUzawWccghLq+okdu211QlMGhStgqVpxs7MTpqJrN6Q8M9RQLSqpxP5H330iGmfTF7boBx2Is0hgBM7UI9ojmsVL0jGGY0p1EL7bZU0QGamTClnBdbDwarmxPxkHvls0jVBNksB1LWcdFnqQ4mUgEtPTpcL+IzJEfT0lRo1qbP9SN8T49OE5fcksfxPW9rCMtUIdmLBpu34EDhvtINGC/wBF3p7+8zZbxqa7VB7vgSMbptAmsR/SNPhyiuvwk/8xE+wXx61cyBmZibtfnL0izkoUFaLAGIGWgAT6zHNwHpp3MSY1Fe6rooWaJTUwUInOAk1DmpLqZwnE9BWpgCZIU3koMws6XkyMHaBJpQmmL6rxRnVUXhiwMX2hQQevJd+r5ZKWWyYwPK7KmVRlYx+YwxVf42Rfc4OUP/oHlqIoUrihCebJCi7+VmF1sBaehkxXi9LBazDtXUwFKmWAYL6UJNa91EddN6tdlJoaDSOcr9IWSnDh7JnS5b9/FCLI1nKjfZr69SxObIfF9vckLyxf+J+N976ipcgxXFz5dLs+3H0jmzGLBVqruIh8KZQKuQsJEmBzatkeTqyULkjlaxi0+CAEYdAPI7P3HEHLlCRu6lQ3OxnuQyUaIDT14Cm4WWd+U8sTjJl/mpZC2J1/L4GXenKNF80DjrsXb/TGGiuqQ9NZtV35iaRynIUqckWAVBgp8zLQ71Kv+7kZGRTaVGlDfQ2FPzrX/N6vO1Vb+Y1aM42FFbioNaf/u7f4aGH7qDZ7sGuPfvwurfdbn0uGdC8cJTYsy/PCPDEWBzCz5pT4l0u2dwF/O2//BUuTI1jkY1RhL06Uh2kiumUJu3FvHBhzIRSzk/yC6uwHlpYUJYOaTyZmjJ1FOEdjSQs5ktU2SkCIxcFYYaDErBN0MlUjGbWmJms8vXpXFSdb5Enw9Tiw5mzZJ7xKAYoDDqsRCCpRQoL7VjvcGMIZCUCMBPiCjUe6y9fVGdnB79bMsa6sbVMg64iVmYmFxmCJjhbhEaZyqCuGD5eq6qBEeA5oKU+sw6WBuZF1De6v3rdESS/vSfKL82rvyWEcgFsfF99oMBcAYS0orPC6Cy2mPltwiIhZN9SqLVDRP2/ML/Aa2jVWNpd2760d5jjqBnAcVQWjt//vT/EjdffgqPHj+Ktb32LhaGIBbArjKEKJOzyVg22iXVyTDI+c1JI2aghkg8VZSSxlSt9zr5WAKj6S4sAOqvVPuK19D09a5+mFk5CpvS8iBMcFaystPeaWup/JaU0piVZEaO3CnGqsJ2WXZqVNebFSajqqs/E5mQGa3Xa73P8g2JWCgVSiiOZuupvjXmVijqbXkIxv4qEdjYQ5T38vRqtPhXYKOmArilQU797WQ/58hRwqxyA2nOrHT1idPJjKdUTG4klXlfcPlMsYT6TIXsrYY2WRJ7fFdh3UfG+5obr+ezHuaOPoL0zCV80jHhnF2YWM1QQEYKbs+qtbNULnGvtnd1IKL09FaBCPHS0wbt/+j2IxpUJiJYI5cf8pLxvvpTH0ccew1//vw/jnscepDmuHInOYoVkTCSPKMB+qptycHEMFOSv8dH4islr3KXkRRjkCiiYP8cJ4NaCiCk6sTXOBn7A/lQoFgGfCkLzrqenx1wRUiDqOxGX3q5uvOfHfwoRyjTqBDyOw8zZDH7tf/06unoIlP4CrrzuAK6/9e28j4kTH864fz3lPwDef7ymhJyTVZJKFJesUW9RQ+Xxj5/4CE6eO4VcMWdbWcTytDw/z4mmsBEJuiaMWIDov1sOa3aaY8o6J60TE3hPN5TQMERQVMDjRh2WSIfFGBV756yo+ZDOrOD4qcctU8LqWgYnTh4js6th85YtOH1KOwf4Q12AHahBk/BbBLqAjp2ttEbmnOX7WmJXXZxMrA4z0E/VsaqngCUUkmbTmJPW83PbwkTW4oSKrGueihu1kh/ZDPVnjZrRNB7vze9LDJRmR2p2QzuZpuQ9JASaQPJNyaxyOsNhLlb4WhNWYCfTJByMYXU9V5yuYV9R2wR0vLYDpFXoRDNFxesUKSdGTveV+AuoqIf9DQxs6iEIRLBn9z4cP3YKDz/8qIGChNhcBWTOddZLTmoxOu0JVVFfRxMJrFHZKFDVhop97TBMp1/lYrBFB00Ijr/u2+TnnFb2uSZZL80y7QfV1qo1Khcd4SfwkwyJTanGYh4CsB6aSW3xALpScTMlVRM/220smBcLxyNUyWQu3hCBvtfGUkHUVjfdl+OQyaxxslF5lZWSyllY0iSWNMsiUWKCzFqa/V1FkiZijKDV3tZuGbcH+nthaeEpE7qGFsEiqS5jW0HKJAWLskmw5m8EpgqXkXy0dXQSKIu4OD2NWY5FOl/CFOs1t7KKItsqv2JbTIe1JzDMe0UJ3ikq8wj7RQ599a+SZSwT8HRSnwLj/QQIt/ogQMuCrY63p3DLrbfipltfy5Z8eTHQkizxA5mlBc65j/7DR/H77/89vkH5kRLmo1wrEeClQPV9yTstHZquAruNw5F+/ud+3g71PnbiJP7+n/4J58fOsh80p7QtModbb70NL775Vnz84zTJVxUDu8S+FMMt41WvfBVeduvLcPHiRUxOTFqdlLh3dHQTbrj6JSYfhdUKfvZHfpWWywx6e0JUHMANt16FQ9e90dq1Dglfd3lWgKcsqmMTx/A3//DnyBRWLa6nnSbn7OycnTAmJJdm3JiUdhgIB4mc1sBF8VVK9y3Qk69J4RPK/rq2umpR3aMjw2Rpp0z7im1MkUVefc3VOHLkCI4R4Dwht4GOriMhlGZSIywhJjtZuc5CAUerCyiNhfAL8hc6rEN+RedwIIGOM9DaMSAQE3MhKNBklgmpuCn5IAV4OsdWCydiUGIW6ivtqSUEYnlO+yJpgjWC5uOSr8pghgxLDIScjeDjhKZIIxr48QI6+lFaUGBsF9wAUQEHv6I+VD3b2lKYnV40E1qDsAGeAl3nO47PSokntSonYJYJpnxtG6avxk/XhYfsyluzM0mHNo3immuuw+/89u+amSzGKIDVFiFbYWTfKuwjEUtYf6ZXV4xxaGT9NOtdHFNVVJdV7jdtzGcPmlKhCHBOaWmHn/P7lvuPaOVmf1916X70tyfhrpEVka14OLEEtGLsyhenugpEFSCsa4eDXrIGIMD33JQbQZWyyGjxKZqkRUDTdH5yAgNktm06bIZApT3SCvcwk1NhJaqZVvf5KhpNGJhqx4ixQw6a5FjPck00647/Sq4M7YTRKqbtR2W/ak+pl7+VQtB8EPORu2NjpV27PlT/httvcYYKdF4i4K5yLOZp1mpTvRJXBKX4qaA6EgQ5js9IXy9SBDvHhUGmThlVtp95jkswHEUkRMAXy+cYBWJhpLMZHLrycrztHe+EEolaZZ5UHAuA85DXYq9zLKl8+LdM1S/cewc++rG/5Xx6HMUKzWSKx9DwEG669hY8fvQozp85j3d+6zvwqle8GpOT45ianMa2LVvR160tXBobrZNTITbEGJUkwckaY3urpeBZFcl+jYrfBlD4anLIz/inojSmZqdwz12PY37hMUTcg/jUP/8b2X0Iw5t6EWdzbrr1ZgzvudFk58tb9uyLq648MutFdflSeeJtdhgnHxuof7ak7Kqi0sjjT/7697FWXOBjBVMzk05j2DCBo+1OoLDrPU2iJtmdzx3DwMCgObO1M0KxSlqJvZ6U/i//8i+xOLuC17z0Tbj6qqvwqc/+C667/io7gPneB+6ySazSM9iNZrCE93/gD8iOOHF5fflldP6rBQdrXvPWOlFfwqdFDjm7pc3lANcqrvwPdqxinaYhB0GmkgRC4OUPiF3RbA2TxZF96foKBRDrUN4xDbZdN+DjezRvyk1kF2uoFDmYUB4xmqUBCZm0MwFUk5/XlimgQRMw2eorwU+vzSzmJBJMyMehPrYVNIEFx0DsRBkmdDaDGKbqLlDXxBN4SfBU9NrAWxOOAqhr60BqKRhdyW0KS23jgy9rFNTu7jb0D3baZvSJ8SkUaDIFfASCmraMlZGIh4yVzczNQYfPSA600TzA+kuB6SSxAieLTEBzqK+DlPl7JSesg7JxBNjG3u52bN88TACsoJ0KsFmiaSk/l8xKKi9N/vn5eVNgfX19VH5pYz+1Ug7dne1kdkEcPfI4ry1TXGOqvIIEUFoFFdZLdZAfUVZAjcDlDxOw+T35abX5X6t8YplKKin/mkBanSw5kPtCEiCJlwLSUQJiJitUwEtkdlkCjwUzUHEpFMemnwCRgJ8Q28067FG7EWxFl6Cq+uUJiHInaOS1+q8Dp3X2RJQMPOpzY1NPL9tXZ3t7sLi8QOtlCTv27iSQrWIxkyacUIb525/86Z/Fy258Le/B+uXK+Ks//RMcPHwp/vxP/ghvfMvbce1NN7NOz6Q4cr5RzCdL07RWp0m/tmxunXi8l4pNPjVn/juK90u/eS6LUrx5/C5Mzp3BX/3xv+HhL96Nfdv6MNgXRvdAFNe97K1IdIysf/u5KV/G8EyzfFnh35wM2uplk5PCqTK3Mo3P3f1JnBo7grHpkwSwAIJNLZs7gbg9Pf249ZbbCGJ/zWt6ce1V12L71t1oVPzYt+cSPPDg/bjm6mvMnFSHShOlV9Lo6eoFZZUdLGbnMAQ9dG9pJv1RKK3ir/7mD7CwNIdde3bhkv37OTGj+OGffTfOXVTWXj8SbXEoY67lJyPAyX8ogRRAKfOG/Bxu+RjcihlS3Na6X0asTZuuiQnyPZnJQ0blxOJpsULL9WSLVvQ5mYM/wkkd5iQBAUMmqNiOBF2JHwXGAj+BmdzkYg0ECwKTMsSq7ZogBllsszY9C6y04qjfKuBTbgExwwwnnyWb1PcNpBXY7TBFMQsDUQKAhRjwPX2uc4EdtwHvw/by7gbwik7X2AYCvCcqGBnttz4+dvQEwSDIfmqgjyZbiKCqoFZludVp/EqPJEDQd7Vap9PO5NMrc1LLuS/wtczLkiNOeGUtkQm5eVM/dmwdxcL0BNqVBp9MUL64kD/IOqYoT3OYTy9wHMSgExZHGeaY1Th+WohgJ2JBSQXYJ1q0WaM5lGpPEIyBFYJNnuBUFLsU23WzD8nMZU5r8/ooWUlmLY9zYxdttdTvIRNZVxjyO6mftMIqMLcgYwKTAqqVuEAyKLngpRyFxc/ZdCuycsRxBJ7tqRTbTKuBfV0li1PvKm2+zPosx1nxe5o7+q5OCtPuBNUxyvfb2W/UMEj1d6Lqa2BaCRsoEAkywDiBR/WQffejP/az2LxlN2r5Kn7tl34ODx95AB29nXjL7d+Gm256qWpk9frq5csBz5n5cjM4cK/2OeyNbWej9ffG47+iKDrD45c8c6yWmvjVn/8VdCdppYQrOHTFflx2/StJn8XMn7viIltYRznnScKs4jjd9R47iOxMzvB09iI+d+/H8ejj92OeJoPbHSfr6cHenYdw6b6DGKF5FA3QrFQn8pdavP7yond1fXXg+m2fWuye/FydzM5/4rt6st+wPutfcV40UdahKw0dxOJCLr+Cn/lfP4lT547TPHKhr78Hlx4+hH/9xL/wb68tk6tdGlT5pXSQzoYwFohaAn0xNLVfml8AYBltyWDEBG0fJCeJCQm/a+Ekdf6WYFfKS+trEUJMUrFlTlJMsUMDIt5XjmoFiOohQJX42SKAnO8EWbE3+bIE1MINmTA63c26QOjPPhG46f4yGzVemqS2kkizy9JlyynNZzn+NbEtIwvZnSVl5HUVvK1reTimFTI0pUvatGnQnMk6dEmAHAlELRHoOM0ZmXyK1xJrUXJIMZYhMnWdHyzHd0dnFxVMHr09nQTYVawup/k9Zy/mruERdMbiWFtZxrBy7BUL6O3qooIjc6LymJyZwRBNuYMHDuHYmTNQbPI8gWOFwDqzsISVtVUDHtUhHAthx57t8IbYFg9NPgKFJE0BxBqXINtKk4XsrEDQdyauMqrUyMaUHFSBrRp7MWX1m9wuMg9ltssikTSZa4EyKjNeDJWEgFLMfpe88ff6jf4grJvcyB+oU7PkWwyq73lv+fHa4kmLWaRZg0K1ADujmPIUZT3drO/w3h1YISBPT8/RWqrbgdMrhQzyZhVw7GmhJDgGdTFhstt6kX+HO3DFoSuRWVmiHM+gQqA4eMWVeCNNT7NJbU48k6KWbhT+6Cl/Pl/F8EUAyy5dmc7jD973O0jGaL5H67j6phux49KXPBmfn5NCwBNX3ygCOUeriVDpg5XVRRw/eS8eePh+zMw70d8HD1yOK6+4Br3JPvuNekmsQX0lHFBDxNK+pBic7ziduf76y8rGexI6vVbR37zGE1/Xiy9B6VOvIdyWxrXdFwQdW2kjW5tcPIaf+qXvp1k2TtAWMERxyb6rceVVB/E7H/h5W30T25OpqLThrLxpN4FJgMAnn5gmk1LAb0wYmyzsH/nxNGC1UpPs1oVKQX6zMLW40q0r+4XARZubyY44OQVIMrlUZNIay+B31BL5+MBJrEmkQE/F2dlxdZq0ObFFh0GpOP3rMI4N01amq4BQzm5NdvlVlPwy1dZm8YI+ml/qN501S8vZ+lVM1mIW3Oo3skSak0pOqRTaAsYQ664MtmJlwwN9uOHKKxDmtXkzFNYyNFWb2DIyTNZdxYIOS+Kljh8/ycm4RDM8htmpGRRZx57BAX7XhYHuTgIvFUnOAbqJmUVcf8v1BDkP7rjvQRw9fd4OZ5Fh32RbVEH5ExWCRILJriarJaved+kejG7dRICesfFRzJuaoSMBguGgOdHVX5KROlljgaxIx0rKBaIzH7S6KiATgEucXBxX7YfV92XKilVJOVm4jcaHY8A/rW83dmewex3wY79J7sRElXlYQC+lKbAs8r5VKrF8PYfRvm5csXkL2ilLOixpurSGaiqEBSocZW624Hldx0JxtEoZ5FjoSNEqErEoXnrTy7F360Esz6YJnor3KyMQCuPSy6/iuIU49s78+6qF9Xa+pBciHnqoCFX0+E+v8NwWVYOPWqWJ3/jFDyEzf5IWWwrecAkju3Zi72Wv4HgptOy5K08BvC+VDdDSnlgdSaitQMqFZp/Z/ze658v/+o/lP/v8Pxb94qt/24E9icjTFdXdPjO01EODqcGV6eJo6Tvu/xT+5p/+AIlEJ7Zv2U8QvBybBkfQFkzgT//+9/Hnf/kB7Nq1HW9+/Vtx/sIY3v/+P0JP7yBe9YrX8PFa/MZv/iaBxY3vfte78Md/9H5E4nEMjYzi137jfTZJBfw6hrJuq6Ssiod1tj5VTBftdtZPLMwBT31BVqBYoWN2StAVhiLHuziVmqGVbjnRzefIdjg+ygBZmsJgxEM4MTnBtEtAk04rhx3tKSh3ncNUnGBRgaFMMP7I/G4CB9VD9w9r9wLrUyNj+6kf/VGcvHAWH/7bvydrIcvNrCIVS+CKw5fjzrvvQd9AP5bJ1NTbYo8612J0aBiDvV04+shDNGUHOcGb2DE0QAbrQY6MZo1s89jJ0+jo6sPu3fuQzZfx8Xvuxdm5OdaZ4M2e0f9qBBsbR9bTgJ6gpEUTpfzuGeg0f2e1UcLV113K104GlczakrEFrbpqtZdNgg4Ur5SbGL84zb7M8XMCG68n14ACpm2LG81zAabuJ1auHSNyYUhx2MDwMzuUm/82posFgvP7Ujhi6Oo/1VPuEcWDWnIBfiYVrQsooFk5Gr383SX7d6N/sBczy/MIdETgJWivpBfNNymFrT3ZIpraohdPKLEoZYcAmwj24Cd/6Bcw0rfZqZdd2SnOX19L2fjlRvnar/D1FbFquY/8+PzfH8Pf/eVv4fLdyhTuRtvQKK58xTtRI0GR2nouy1cEvCeXDcFT2Xh+oRW1YaMdembL+dB7MiAEKGwX/5PgykyhbcTPHHHVQoQ+1Gvz9bDLNuLfdJaAl8xMk/VvP/5h/Mr7fplaieYfB1MhMPYj3c+Uh7OSKsDT55osYmWqk/6WKazelc9I145SwwvweFP+JZbjJuOg5OtT/kY7K1Qf23ss85if8wO+p/rwnvyuFlcEviUyVK8YI5m4gNDjd4Jptc1OPk7NsAZBtl4tYdvmURy+/DJ87OP/hLm1NbiCIYI321wq4aYrLkMxs0hWm8f5iWkMDm1Bp853Xc3YxvswJ3pIh0L7fRgms1OIklbElaR0blqgs8bJPoRYR5cdQvQvn/ksTtKs84adk/O1cq/yH2SO46M2SploddDWYBRWQaC77oYrcfr0Wehoz4OHdpMZKduK458TcJpflG2fnJom+NNkCmpbWtABJ/aBFKCGSGFE/D+ViHxuHjLjjCk1fS5gVD00hjacHE/VTvtm9UrjqrqpmKwJADUcrKgW7CRjArN6s4hQBNh/YAvZYgMFMnlZFqNbRrC6SvbGujpyETAmrkUoh2V34Ltufzd2jx5kHWRKS/5UJKO819NYPf+zixQ3FXUtiF/7mT9GX3sOQ72ak3kcuvk2xAYO0ObhmK/LwHNVPL/wC7/wi+uvv2L5MsF7gRYJoYRSxcxBCuDGxn/5a7RIoQwO+kSfKWbQTfNPwZSO0PKHZibz+3xXQKaraceF2I0AT+l+Pvvpz9rWs5/4kR+3VT6lA5fgGxjpEpwI0WjEnsXQJLAqGnwTdD40oeTf05Y3sTlnqxy/xO5X0LD5+tQeXtOCRwkumvj625iI2ieA5Y8U5qFtTRs7DHRdZb/VaqPAVj45znrNXOqAGt51+zsxMzmNf/vcvyOvSC8CmM4WVZvjfD11+iS29nbgusv24dL9l5CGNNBGgNk+sgkh1i3qdxmza0vFkc1msEpm+ejZMVwcn0Qb2dbQwDC6uvvgpZn8yNg53Hv8KALaGlUiK+Y/jY3GakMRfEn22NcEMYG1vqN2CPs1PhMXZuyQae1UuXBmEtlMAUvzKzjy6Cnb29rb1ckmltHT1cE+bdBsFSPWeJDJSilpxNlvbKY9CyQVoiSfr3yi6tcnXAoaS/utAzVa5d1QZgJWawOvYWNhMuIsWqkBdY5bzVXC0LZedA8mSNk1dsrEErK4Va1Qy3+qxQ6ZqM5uIi/adLRh/wjOnxnH8PAWJKIpiQKLhELyI4XotOeFVNSPK3MlfO6T/84+qCHR6UHftq0Y2H6ITZGlwz5cH//nqjwjhrdRXsiA9/RFTd9o/pO74au1c+M36yKnxQApJspbQwGcFFS4apiem8Kbb38b0mur0I4NLb9vbM/RQIvJCOA2JrXYpFiZripfoUxVpVvSfSwtPIepqXVJmohig4Jl+QO16GLXoMbX9SxsRojJiaB5qcOn5YPUW80ap4XMRoElP9RpUzpQRSf3K4TlZbe9An/2539hsYZFgvEqWZyGXFuv6jRxL9+2DTdceimK+QzKZIJalNA5sTreUX4ubdNKdXZhbnHZQOwumqrzS4vYuX0bOpS+aznN+tBMa+/AzFoG9508gXSxSNAhGK8bLxsypjqqfOnvuvnoLKCZD/WLPhMw8lNbNRbCOGao83uFxmg8lNp/ZGQAPX2dtlqrowO0cuokJGCf8jfq743faRFDva3/ND1UE+3KsIBotlP3VMyhzGKxdT209c7GUWycz2YJ2CKXVrELCEe9SNF8DcX86BvsRq64ZivOAa2Ks+5aSNFYat+4xlURBRo/AafqtnvrPrz7nT9GpRyhIla2lg1jT7D7wgQ8lcWLa3jvT/0SWXcZWw+k8Pbv/l62t0cdz7Hg/HiObdpvYsBzTAEiCB/r7VJPPNFEx7yhqNtfX7HwKwI8+TrN8Uywk0NIq8E/9lM/gTe8+S0IRn348Z/+IYeVccLYZOTvdBiNTCMJuIJcNVe1H1nETyuvWrbX6qHS94hhKGxFCwyaYGJsuobqu+GgF4gZaeQ95I+zCcMKCgTlU1Lck7ZHqdk6jEUHMjd4v4H+Hkt7dPTEKbj9QYKzDwvr5pynUkJvNISXXHkYtbWs5fvTvs0Egc1DoCsszqFEEUp2dxkT1Otjp85icm4R/UObsKO/C92xMCKxqOWZy9Jsvu/Rx7GYLSCdL4ggsu1+86GpbLAnJTi1wvfNRGelBSobAOMoBzEr9al8ac44qU/kr1TMofkE+YbE1r7Pvqu7yogmo2hXWnj2oVI0qe/0e2N3AlP9hoPhgK5zD5nUBmh2fbFz3d2qx9dyDWg8dC/1t1aC5U7wo9Yoob0zhN37RlGpK5mDUz8loZDsOf5HmqhUSjJttWAlH6QSLChZheRC28QSoXYy5z1419u+z4LPBcBWeD2nli+sslHno3edxR/+5u/CF6gg0lvGra95Pa679rZnPP2+1vKMAO8bC+j+q4tAVMLvxDFp1P7P7/wq/uwjf2KpsDRZdDqatl8J4fQVS5+lSawJw3+aMPLRaOVVef80CWXuaFKJDYhN6aGh0+81sTeAQu85jNOmoj2MEfI7EjHFRSpnnE9AWy5h58gwQbaG0xcm4CFDq1LSvP4mgS2H0uoartlzkKA1gpXFNEqcgMm2JHpTSaxOTyMVoBlIECmG41hq+PDAYyexMDOHgfYU9m4bQn+3fHqEXNYtU6zigWOnMDa/CH8siQLboXAZKQBZ1aq/6qmHGJSeJfBiLw6QuCy2TfunN/IlqugzPfg/XsvpT7EiMS35BNULG/KrJyk5t8+F0a2jZFlZM5MFqFoVV+YPBU3bPmaNDf/Zai4f1qfsO/WvxlD1tWMQCXbmiyKTUzyZEs3KD9fZ2YZY0mfnKytR7fzivCkQXtLqbtsuWWeNkExhgbizACUAVHRA2HYgac/5W1/zNtxw4CWse5DDSSBXW6Ud5YdWkUPTaeILrhx/cAzve+/vor29imiiiOEtW/D6N7+LSqnDFLxcAs9laQHec17kXxMjccBIk9FhK24sr8zjJ3/+BzE5M4ZEe4zm3hLqDTfyBANtZVLIhoomuyaUhbGI3REUngoGxD5ODAIOX+j1RriLnPDGzDgBtQiiyWsAShZlpi2/G/WGOHXcaGuPYm553ja263BkmdIegkSEYP2uN78Z1ZVVLMzN2w4IbVCPx5UwlJOd5lxSyR2SSVwsFPDF+++3faUBXmOrYup2bkdHQpvrgTxV9COnx3D89Gl4wxH4IxEskT1qMUagon3HWpVU2Wj3BnhvtFWLCzIPLQEAXwsUJJMbQKii72mhYL3T7X09nEUFp9hHBAk9RjYPo1DOw+1lHXxaueZnfJi/lmNogCmmyF/LXFSGGt1PYKaFhKarwj4J2FhrH26KikA5GsU2tUpr93PXbRfGzl07LPxJis18q/yNEilozLQrQ1svBWDaTaP3BKgKylfSAy18NXm5F1//crzmxW+hua2jOqksJSt6WOv4WH964RSn7meOTOLXful3aGHQnE+VKNRuvPr134ZDV1zJfqIicTly/VyV/wB4LXB7LsqXdSn/ZJ9KPskAzOTlQJ8bP4rv/sHvRL6k4x6rtqBQLDh+PX1XYRUSflu15N8KV9HQyHTWhBBjE9ipOD46h+noMwu5IFPT92ViybzSVy0EgxM30PQiRfDxBppYza+hyAlY5XtB+PCRP/kznHnoATz86c9ZIO/o9i14/NQxm9TlHFkfAU7bA7MEybvOnMcUzVIXAcDHSX75zp3YPjhI4OaETUQwtbyIT93/KFYqBFyyITHaLK8hZuPsMHHATTIndmb7ogkEYrZqmzn/+b4+12KRwnK0f3oj5lAd4wC+03YBlhjjRtlQCAJDXcO+o34hK922cxtW1tIGePLz2ZZDeRLZR3XtD2U/s9sIfLqG+tDJMCKFpnHsH+pEjG1Ubj5lW5YmMcCmotGCg8bMyZGncfRg7949GLt4wdqkWgj4nH3gzi4m/VYn37GKVjZYfNAXQme8B13JAbzuFW9BMtrGerLwflbE3PWbF9y0dSo9O5bBe37i19kHC+juZ9+wOcNbduOd3/Xd6/2t1j53jWsB3vNS1MV8iD3wybqYj/seuIuCL7ZSxbve/V3wKzRDYMaPZcZqUsvUdRzhX7qOJshGSnmtEmqi6xNNGvnq5BOSmaVJK9NaRc5+nbWgiR2JKc9bE7nMooWRVEryiQWweXAEKbKtQKVk6Y6SnZ0WvrK8NI9EIIA2sg43za6ZUg6fPfIQKnVOSoLZtuEB7N88gnZeSwdfe8j+VtiKT953P7K8va1+8qGQGpmkqp8OYJFTmgjAdrBufKmN/mqbVioFCAJq8SsBgwBfCkAMT3n+bOWUv1Vx+oP9RcCWaap+UBHACVA3Prd4OX2PJq1i33r7u1GtK9WR/uPEUkWJI+2dYUzPTMDrURZfH++vrD/8vbeJtrYYtmwdxoXJMX7dyQQkRq1FJ7kf9LeKsVJeVYsROm+ko7PD0pXPzM4491ufZ2qbiuopIFeWGxV9rkWS3dv34Hve9KMIe1O2uCOfnv2SoO3At/P3cwsLz0fRfHBhdaaCH//B/0XFPovOHmW+CaNQdeENb30zLr/8Cud7z2HLPO95z3t+caPzW2D3X1XW+5X9a128/mdf7yAG+oaRogb3uoK44YYb8cXPfRbbtoxwcimjS86+LHBQ0LfbpdU5bYnzm+klMBAjkdkrc04AIN8gOYNNRv0TsDn3lYnsbGcLBPg9mgth/ZaTqD/ejst37Ia7UDZWV9BiCSfUJCe1dnlsYj0DngBNsioZaRFnT59AVzSEka4eHNyyDfv7BuHLF1HVQUKhAE4szuET99xDsGuiUnMO5ZYZJ9DVAoqYpop8d34BNuuuTCnmvGf91GY969Q31VuLN7YdjNcTMOnsYAsHkgWrqc5rWrIK9o0IHltvpNqCjAl68o2Z0mCf+d1BvnZWbhXPl0wqVRnvrQUNglRXZztedtuLeH8pkApCET+CIQ+VhEx0j+XUU+LQHbt3Y2V1xfqcleBnUjRKFEGFxIppR4jtv2V9pJRk2irPo+qjh0RAjNXL++p3GlttQ9QEV+p6P193xrtRyRKAIz3o5xg405O/lfbgFdR2AZ0e9tELqkg6GwhFfXjsyOOYmlNmZPk2dfhPAOnZKWzfth2BcIzj4MiwZeJxOsGKRNt5sf78DIqL2rDZArznv4h1qL83TFExFh2ApHxsyuj8Ez/7I7jr7jvNee31BqHDwXXivCaHgEOmrtiE4va0DW7Dr6XYMa38yQTjlDVmJaYk9sKvGUiEI0ECXgPFTBbDXX0Y6uxFRfuGCTgrKxmKoVIe0cTVwgD/qJTKaE+1Y9PwEE2znfjHj/2dpRRqIxuJkc0pUDsUDWOpmMUXH3sUSwTGhk97kAkuZFtimwIw3Vvz3WGgCrSWxBIUXOoLh6GK8Wh7mw5vEjMS21OQt5iN7eUli1xZSXPSO3uhN2R2w+zUnmWRWgGRVjKVQUVmrhKs2m4UA8UGCpUcegdklobZt6s0dVwY7B+0lFk7d41iLbeChx5+xKalfqc+EciqFEoF9JAdKifjkSOP2uqxArwVIyjA02TWOKnf1UaxPY23Xg8NDVnbVG+BofpZ8Neoa8WW32mwD/hbT9OH29/4Hbh8z3Wc2GKBYpHODLffrrf7hVschupqeLAws4Kf/fFfRKmwgmi4iZ6uBOKREFIdPXjjd3w3QrGIfVeuEMH8RtufDeB5fpFFL174HfjCKupvTQLT7pyEHE/z1+j4RwXTvvSWl2Fw0wh+8Pt+CCNDo7jv7ntw7XVXY3L6IkVF/iWxJq0mCiwkPDKB5euiQPBaWjSRCWcox6F1VnWdBQ5lf5F5FOL9Du07iJmJGctDKJallVAFKltmY5rAyWQHxiencG5sjBPbh9Onz/BasDyB0WAQiYgy8ubwyc9/Fsu1ElY5YcuyVENipXzmQ6DlaHQ59L+0m8IOtBHNMzjR8X7KauMczK4+Efjpofs5Pj6x0wDb6TUAc/IdOqAncJHSEPjomgJIA3reU4xIQGJKxlNHpVmwrV3xeMTSlPX19hnYRcgoy2SqiRSVDE35sYtjZHe8B9stQNP9LYyIzzorRQ9l61lOLxOMBGgN+IOqn0JinPHV85PNXLWvo6PDwEv1D4W1D5aKy0cznnW1/vKQVXqitFrD2LPjAIFbffDlIPfk1y/MohVwyaYL0UQIQwNDuONzdyLiJ6unwopwnFdWdcZuFVt3bOcwOot2mi8Ges4lnPI1dMUTOy1e+B34wisGdOvFBHrjn1Q/PAZ00XAC2zbvwNvefju2jI7i4CX7EA2FLavun33wT3HuzBkszi/i5bfehsdpGug7A319mLw4Dg+H1A7Z4eQSAxJTERtU9hfarDSjfXjLG9+C3Tt24cyJU3b+gcyuTDZjK4c62m+ZQufmBO8fotkapElNklPmRE/qc4Ld5OQ0Thw9RRrZtEPJxXK6etqxuLTI+1SMFSndlNqn9mqVU4DhMCD5GR1HvwBFyV4VpK2/hdoCLtvtwGf53gQo+r2Yn54Vr+aEhShUxwn30KSwOEW+7/g3tXqrxRy+TzM2FPdg997tBBgnMax2UugkLYFMLBi17zZcFXR2t9uxAlqR1cKP02/OqXIqqqMOKhJ4b9++3RIm6J5KS6W+Vnt1UJXDUMViHeATCJtPkkxV9a4opyK/v5bNso3KfOPDjYdvwA+/82ewf89lrL9MXcmE3dauo8c3RGE7ZNbKMO8Z7ERurYxTpy4iEotTfSvnZsGOWW1rT6Grt5+yZD/RD9cf6+Vr6I4nFi2+YTrxhVw2KPp6MaCy94yymRlnjEV/rJs32gK1wRYcACUANMo0ydZwfvIcdnAy/ur73ot/+Njfc4xlDpMfVsi1qi6kIjGkaDLHOcmCBAA7iInmqM5a1X7gSw5dgld9y7dgbn4eH/u7j6KQSSPidWOwuwOri4tYSmcwNTUHN4EuxN9UyTirgSZCPUlcWCJY+JpIdvYjveIkWlUMocBW4KGDfpy9wA1OfjEyL7K5rIGBLcZohY5NFKAYC6a0K0ZO4Kf26pxhgYlYghK3qu16iEXqv1Kx5AAPSYRMIfWXFoKCMZquw71kZzqH1XkvFo6SSe2Cj4pG2wxLjTVs27UF9953n+2P1fYv1U9gaPtlCUAbQdDKgjM4OEg2PogLZIQWEiStwEqo3s7ihdJ9EdzKyppctbRbUihigOoL9YFYXDQURTFbwE1X34yX3/h6AqCyZ2uBx4b6G6pIejWOonNKIuBxcSzLDbz3l36HSvw42juC7CMpxbId//Cmt70dW3budX5MgLQJ8SyKizfVvVvlBVBMSPgw+d8YtY1nvqmXzgRyJrqW9Y8ceQi/8L9+GoXKGrUmzcWcY4rpOMzdW/binW/9doySvW2iiRdOREks5eCXScYL8lEROPE5oAsij2Of+wT+6g//EIszszYZlaIoowNmitoiVrGA5tVcBjWSyCJ/U0sGML2yhksuOYT5uSVOejImmuy2ACFwIIApp6D2DateZpYaYPD26+BmgGdg7hQBxerqqgGePpPa13tuAmKVoCI2t2EebxwDoEUPM5GDLpqzPQTrZfjEKvkdHbhzyZ49lsAzy+vmyzm86KUvwfmx8zh7/rTVUXGN6mMdJ6ozLZT0VCCmump1dXTzZlM6WkEWFRGBYHX4ueOjlP/RCXXhb8isdTC9UpLpOwJtd9WLd775e3Bwp1YmxcQ1odk2/f9LTf+GKmJ3KrbwxNJUlvJaA+/71f+DY0ePWX7FUJQyRNasQ7/f/s53obd/iF90ZHKjfC3Q1wK8b4AisXkC/zicSkg5Pz2F9/7cz2FuesYORT5881XwJf347H2f4cStIrO4hl95z2/ilqtfZk5+XcESExAUrdgF3SAuOhO+XsTDn/83fPKjH8bS1ATBoWgxZNl8zgKX13IFpGiKdCisghM7Xy2i7G6glArixOwEEsl29PQNYXp6lpeWr0qrrwULonXVCXBadWa9Facm008CveEDE3gJVMSWjAHyO2J+G4Cj7+ghVqcgbYc1OrGJa2sZfsfxqW3duhX5IoHfQnbq6Onuwrat2zhhGliYm7M9tGJ42WIG23dvR5Qs7J57FTrEPiBwGRCbqc06EbCUYl556VQfAeqWbduwvLxkiw8KHA7RRBZb1fGUdTIV+Tp5Y8T4WwvNUR+Ucnjz696Oa/fdyr6mqd+UD1dFACtTvGqLL46b4xu4UN40XmLxSsP/qU98Co899ijloYKu7m6MT0zYoUjv+PZ3IklZerblOQM8qyyF5amvW+U5Lhqt9a7VSxs+9bfe4KQorK7ht9/3v3Hi+KNkeXVcffWNeNe7fwS+aACPnb4b7/n1H+F3Xdi55TK856d+nYwsLIUJxco6lxV8kp3wmjKnNY5aMLj/M/+CP/utX0OgVkLQ40MuT5DLZ1GkibdSyMPHya1T51DSrpGaTe5EVwqJrf249+QRlGV6krVUqMGrZHdtiQSikTDSZESa/Nrjm2prp/m7SoBzDtwhLNr9tZVMoLXB/MT2BH4CPAGb/tb3FN6isJEwAVJZj7UvWeAkM7Svv9e+I3CSG2DXjh2mGDrb2uxksmAoYICnoz5TnXHkS1ls274NRx47QtChyR4Jsj+cnSti0QpN8Qf0nmL8lIGlhJ7eHvNrKh2WQE+H5ohlajVZJ/Ar+LpcZL3l6/RqNTqORrGGyy+5Cm98xbeRbQrY+NDACt/4QgrIYUDf4ID3VYrJOIVTMakSeoUAPVuMeU4Bb+OxIYCt8l9QNFpP6lptudKEWJqZw/t/63cwcfY8VtMLGN0zhJ957y8i3rEJVdtID0wtnMB7fuU7salnO37iB3/TzgDW6Mvkchuz4x9NgkqDpiQnW5VMTYkL1pYW8Nvv+Um4s0uoZVfJVuqc6B4sraSxuJbGmnxZFrJBRpgvIxYO2yKEO+BFjmZwcqCD916mqVtEhWYacUquRjsMqEpTtunhHzrchsxneGQEU1OzZu5VeB/LV0d50mKI2r1h2kq+tGggwBMQ6n352BS/mMvqvGIvgalqqbhisYj5J7Xo4QuGsX/PPgwNDODsiROIBgmOYoZEfJlOfgJTOrOAiemLuOnmm2yl8Ny5s7xhwwBLB1CpbfkyG8F7GrsjqKk+qkNff5+BruaBFoy0ci67tZAv2E4aHQTFd/m5B+/+zh/G5q7d/Ft15xjYrgl+X+OrB4tUmflsv6mKgN6BJctXKbFk/8jScN5zMEbPXyvOtEza/0lFI8Hx09PGw7w4639oLpA0kIPJ4S9PGDA3dRH//Nd/jZlz53Dx5GnkCFDf9TM/hxtvvnFdKL4EEs6Fnk5AnuZ93Yc/Vg43Hx9/88H/i3/58z/BaGcXlldzOHlhmiwtipSYD7+us6C0CirzuUgzT0dTemRWEjSV6Tje142lSonwJxJYJwDVbI8oKtodQsH1sZ4ELuWO27F9J+LJJE7qnGGyyRoR0tmD6vh4bM8vhV8rt/zDWJz1Ct+rkoVVaCrv3LGVQFTB3Mw8YqEkQa2OH/r+H8fbXvOttvL3//3GL5OFphGKEvAIUCXWTeeslmsFO4FPYLlpaAjbd2zD5+/4vN1fgcdiezoQvqOrB6sZmseG3vLDOSEwXV1dZG5kzayr8i3qusp2LYtUwOX3hlFjJ3QkevFdpT9rfAAAIMtJREFU3/b96Iz28ndPZW9faZxa5estLcD7H1M0DE7YqiaAY1iKu1Hw9SbfqLvEdkDGtYh7/u0zeOiLd+L0mdOWKvzAtYfx7e/+PuzafZCTz9F8GlqB3deqBa3wnvp93U2mwjrc++l/wl/8xv9GlJcqE3TSxQqynOTZYp5gUkS1UEKIZml7PGnnQ1TImnSQdDDiQcMPhDpTWCTwzZJ9hXS0oUI6cmXbweENEEjYNpmGqmuALCtMZpZoS0GxbwofEUBSyVvGZPn7xIYUxlHlNYMhpb4qwxv0Y3B4EKury2ShVWeFttrEwUuuwMtufSU62npwJc3He++7Ax/9+7+wvcRuapSVtYyZqfG2MObmJ9bPsnUyoVxz3dU4QeAVSHoJeOpPhaQo44zCJyxNuSkWHTpdsrAeOdhl6pIHO6u82hVCElvMlnHdZTfh7a94p420znD1uBVj5yxOtMp/fWkB3v+QogmiVSvbLL8ONgI5ZTCuk4E88sCDuP8Ln8PSxfPIlshClpbQpIn10le9Bm/91m8zZ77Yj+u5cnDz/grrqLM+2nZVWpjGb/3Mj+HMow9ibmkZA1u2ooMTvpnPo0BWVyY4lDn5s5z0dTagRMDJrOUQJ2tTgtFlAtLIwb1YIwObWV6i2VeDcvLRjnS2wZFBCWX1lg5ZVwZn4YBZefwnMAwEwojHksitFcwMlUrIrWWRSMQJeEXsObgHs3Mzlj1Zq9ABC6y+DL/887+KkD9K5UEzmYzrg3/8u1hYnsBabongGjRTVlvgdDLf7NzEE32o+Dc5zP1BH8YnLnCM6rZCa2n2iZQJslD5F7WAYrsxOF5tqTYzs7UwQlw2c7tabOBF19yKHaN7EQ+1YbBzmN2rANr1cXoW+qhVnl1pAd7/kLIxCgI7zYNSehUP3XcPHrj/Xk7CadtXuzy7SJbSgZe97rW4+VWvJKMJo0Szzef2wUukEKPRcLp8zw3gWbycYuI4IXOzE/jDX/pZzI2dQjqTRlrAFvRijfWKhiKoK0U72VQ8ELUgXp0PoaMhtWMh3yyiEQmgSJMxXS0hV3M21quWbpqnYllK2aSVTgG8UiYJ8Ngcdog+9/BzMjwCqlIm0bikJauU+gS+9QWNbgJTsiOC2flZO3s2t1LE61/7JvzU9/2csSlt1RKuiOxemDiDD3/kTzA5cw6BcIBv6p4+rGYXyTyXzWQVa8vm1mwnxLbtW/HY0SMW2JxMxmm6V+0oTIGfgFEHWCsLjVhne3snAU+szY26AqDZJxFfAt/x9u/HUPcWNpS2u8aKFbGpJwXXArznrbQA77+lkLMImPisyaazTMfOnMP99zyApbkFVGimFQtZ5LIZM9euvOYq3HDTjYh19xMEOPnJNIwdWawWryKUtD+dmWMura+7CCZcZD+EFzKdhz/zSfz9n/w+OsIeOyynTEBYWlgxsyybyyNL4CmRKa3kcqiSGfqUL4/1CZFRues0eSN+dG4fxkKJjJDgoA39OmeCtJTAqowlNJ3JjIT2Aj0PQUOMydJdkSV5fWKcWlgRQCjNFevHPlDsXT6fQ5JsM9WeJBDVEAnE8Es//yvYPLAVQTI7AzuZwWoW/7ewMoMPfPC3acrOk9mVbDuYAE/b9rRVz5JrsmiFVfXavXc3Tp85iXwxq7sjGo8hmoia6av6yLQuFMo0ZxPo7OiygGRlbbnukhvx6ltejzwZcMgfZ121fUy0VRJgUmCMvlWev9ICvOerqJefkG1tkXLOmrjr85/Gn/zh+21Fr6Oz0456vPraa7HnwKWcfJqiAjQ57DlX+fx8TQ/yLXu2lU/WY/7McfzN7/0mlqfGkIiFaQ4Wbc9rg5M7T/OyKoajBAGsocxZC68gcLkqVQJgBbkwzdJ4CCs0ZatkZ4IfHf/Z8CpriSY+WRYZ1EYnKaOK4vBULNaOXSGm5wQnExB1bfZHOV9AMhpFMV/EB//gw2hP9dkJaptHNvMOXj7UZ2YXO4WXX0gv4JP//s9YSs9gZuEisvkVROLOEZDKaqKAZk0L3bdMwO7u7bYA5nRmmZ/pdDiPLdK0d3Ty/TUCdwUJgp2SrFZKDQwODKFSrOMNL/l2bBveYwpKs0xm75eVL5OJVnk+Sgvw/luKthTRfLMJzQlJRqFVPrEaTYKNTdUCAbENjZDNi+dxcij+SyatKJFSUn3q/30I//bhP0Vb2IfF2XmClguxVMLq3eC/Yr4EHWJdLVdt5VLAp+wryvxR8xPQemJY9TYwRVPd5RH705m4SkNVJtgLwJRBRfneZA6u94HaLbZFFtfg52XeS6mTlOlFK7QxmtLNagPxcBTf+Y7vxktvegNBUv43/oZ1F1Dr9ZO7TX0p5qYdEEdOPoS//n9/ilJljbSY7XAp+WjO2h0IBlGm2V6m+d3d000z14+p6Uk+Ky+fH6Vy01Zjw2FlQy7RhG9SEXTA64rhu97xI+hODLKerIuAXXVhG1vlv7+0AO95Kupkm3hP9Pb6O0+ajQ6fcYrefvJEfb6LzC0Fz9oRlvUK7vnkP+GTBL0mzTof/6UzObKjeTTdTcs2YpmIadoKYOTEN5ihaJULBSBIRtQWQDkeQI7vN90hmsoEfVcFHr9MSPK9pgBB4N60FVk9xLScxQOCCgFQAbxu/s5F1uknAxwd2oJwMIH3/uL7EArFyONkMprh+hVLY918FiZmsssYmziHvv5OfOgvP4C5xSm+t0KwCxmDU+iPDjXXIsqmwU04cfq4rRrroUUTnW2r7DK1ch03XH0zrrz0BgJ8Asl4H2/kKIqnL0+ecv+do/zNV1qA9zwUdfA6vGmufVmRK06eKU0N91OHwr785PccE/f5KBt3VbCumyDxDx/6A3zsz96PQKOGsDcEtz9i5zKEQ0GagU5YR6msdPVlPpcRTyTs9yFeSIHFzY4I3F1JnJmb499B25blIvPjSwN653xfoEKg03YssTBe0gBQCU79/L6PzLGbZr9XfsyaC294/bfila+5nWyPLLLqJvti32jl5sv66Mv7TCa6PfNJyQOU4l39XCiv4fzF09i6dRR/9XcfwJHHH7R7a3cFqTa2bN6M46eO2/XFurUZpCPVAXc9jNFN+/CmV72TFw2Q4RF05VvVf0JVlS/dfr2ojqqHHg7Qt8rzU1qA1ypfsdgaAfFCVmVheRrv/fF3IzszgYjbj5XlNcxm0mjv7bI08fViGQECU4WgJ3aUyeeQKxeQDIUQi0dQbY8i7WtgkgyKtq4tEigcRNdvmOnJt+0gI7cTlEw14PO4EObNw/zSzk2bES4BCycuwtfwI9LXh1d/9/fg0A0vJTCKhVKYtVojfPs6iyVQrefwL//2EXzu7k+hQrN7aMdWHD9+FJGwHzFfADcceC1e9dK3sZ7OApRA68sOnHHeapX/YeWJBKCt0ipfVjhhBUKat2YGVotYHB/DEgFPISdtbe1IJWLIZ5aRXl7CcmYVZa0e0/yzVVqCQsgbNNNzlcBX8LswX8miEfXCG3Z2YPi0IZ/XD9RpvpL0uMmelEcglIyiXi2jw+PHjnAbBitu5BdWMD89j/ZwDNFwFC6CbHt/H3qHN8GjPbwCHCHzcwAyDYKuAoJ3b9/POrlw+vxZJFIJ2zIWIru95aqX4JUvejP7xVkSMTOav/kP8Y8twPsfV54Dfdgq35BlHexUtKDw4J134oF77obHgAlYIbsrkcXFAwFE/H4k41HbgK8QmWwpayuhLoJcMUrzdCCFpUAVjaQXrhCBwaPQEQ+Zogdd8QQi8TDi8SB6dULXcgndExlcE+xFYqGExuIaKsUKWZ0PJFqYnZlDvpRj3SpwVUq8t49mJEFK9X2OAMYWOrSnuBnE9Ve/DIO9m1HKkV5Wmrj5qtvwshvezPsraYGP39VDe3mfsijxHNWlVZ7b0gK8VvkKRY59x7mv/aq1UskWDPw0G7Uyq/CQnPag0gzt7upDf6oHnf4oEl4/utqSSHTFsNzIYDlWwRJtUXekib5YGNu8AWwretA7X0bo/ArKj81gqBpBbKGI6slpbGnEsNXThvKFJUSqZIfpLJYyeZQKVbSnOtBGE3qRrLJUyOHc449hYXyC9VNKLNX4uSk6UFttZ7MRDkYw2Ddo4S9XHjqMl9/wWprPcQKizploodoLrbQAr1Wetgg87LAovSLQaVeDgnwV05aIab9sAHkC3lJ2DXNzi1idSyO/mEFmSaZtDfHN3fBtTiFAhtdP87an4kN4OofEXA2dGS/6azEc6BrB9kQX3GOLiC9WMJzkb2ieLvBeC8UCgrzPpp4hRD0RS6mkPa+FYhnJZBIeglIlt4Ijd3wOjaJSErCsL0h8vcWBMaKdLRp5sHV4D3YMHcCbXv4OvqWV4ycB3XNzy1Z5nkpr0aJVnrbIGa+pb1O7WcfDn/kEPvz+/4u5C2dtITTV3g0vmZ7HVUWJAJdrVFB01xBMRBCI+bGWW0U0GkZhfg2uQoMMjIyIbLCULSLgDyLCz8KREIJhP9KLi7xFE7F4EuVqww7rFqhoa1Y0HOT3ffD4vHZoeT6bRW9XJ6I0n91KDZXsxMtu/z7svvJGW/v8zzS4YuIk8gp1+TLgekrRd578uf5uxdO98EuL4bXK0xZnJ+t68LHLjY6BAcQ6O9AM+i2T8cTiLJZXMyiV66h6m/C1+9A+koA/RnCrltFdDyE8STO0GELKHYWvRHO4Dpq7KcQiAYQCPkunvjy/jJ7OPsSjSaKRmwDqphkZRAfN4n17tiOVjMDrqSMeCxL8aC53thEYeT2/F0mBqxe4eOZxNGo5CvN/rrsFdBu7NL5SeTIH2Hit77fA7oVfWoDXKl+lkA1xomvXRP/gEHbvvYSvCBj8f5IMLUuqN10o09z1oDpTR+HxVTROFeGd9yA9XcRyjmZopoSVpYyt2qYIduFYCMoP53E3bZVXIS3phXmEgj74fdpwX7IVXB3qnV5eRnuqDcl4HLlMBmGau35vgKCovbQNrKRX7X0lKC2upNfr/PUXgdsGIH41YGyVF15phaW0ylcojulH44+vXXbYdml5EXNj5xDgu0G3F3Gyq85oECGanCtreRRpsoKApPNmtXARso34HgQiMcTbU7ZNi5wRQbLEUqGEgMeHzmSKV6+ZCRyOhtDd3YOojjckyxO4ZsgiFxeWLfWV9LPPF8bSUhqFfBFLC0tkmDULgm7v7EX30Iix0VZpla9UWtLRKl+huC2QViamGXJNZ29sOBpDsVpFtlxEjX/nqzpbtYL+7jYM97QhFfSiXspjcX6BYETA4+/dZGw5glR5rYhShowwVyfAlTG7ksFEOk2g9MDvT2JqYhFnT59HLlsgs3J8dvPL+rxhj5mVVTx85jSmcwW4E23o3bwZybYYJs4+jtkzj6JRWLOat0qrfKXSArxW+c+LrDo+Kg0BVRZKfKB9pHaoDpmfFhSUEimbzZJ9LdpeWh1ZGA6HjCXKD6gkn8FQCErNru1nwUAAsUiYpq3bDvgp1erwkCnqe4tkko16GdGQH51tCcTJIjf1daOnLY5dW0bQ25HE0uxFZJam4SeLHB7sR5amrXyCKht+tyf74lqlVVRagNcqT1+EFXzoSTvMaEsikozb/lkzdbXaSeCr6RyLQt6edbbE8PAQBgb67DAdZQZ28VkJBiRp+WLONuMHeK2OthR6urpstbVAZlZr8v0QQTJK85TmbyazSnN2lcBXh08rqgp1iYZRyq7SpK5iz/bNiAV9WFtN2xm1a9mc5cJTaQFdq3yl0gK8VvmqRdAh75n+P7JjO3bs2WXMTiEjSm+ufazKXVcuV6GzNObnF3Hq1BmsZXIol6q2WNHe2Y3+gU1oa+uw9E/6ng7rqfDz9BIBjECZiHgR9BNIa2VL/TQyOor2rh47ZSwSb0O2UMH8go5TDNpCwuL8vKVT7+sbRLytG9v2XILOvgGraWvBoVW+UmnF4bXK05d1sdCWLQGeh/93EYymTh7DZ/7p73Dq2CMI0BStEfTKlYJzUDWZW7Gk82K12KFU5tqTyuuQ6akopVLAHyAIesgOqxI+mr1++L0e+71Wg0PhqJ0Nq4UJHW7T3tFhefaW00vo6upGIpq0g3uq1QK8SjFfqWIxX8e7f/KXsO/Gl6CpxKN2N4fptUCvVZ5cWoDXKk9f1qVCZ03on4wB/WtWy3D7Gnj0zn/Dh37rfXAT8OSrU8LO2bl5O1BbKCl2pzTskWgQtUoRwWCIIKdkmTUCowehkJ/A5ybABVHMFZDP5tHZ1QlleV6hOavTv7SjIp1OY3FpET3dPbStG8isrCGVTCDPayoe8KpbbsXL3vQuxLqGbYW4VVrlq5WWSdsqX7U4UXjOvgv58hpepUDyYtOuSzB6+X6kdvajHAthJldEqRmEL5RCqr3LctN5XASl/IqFtCjVk8ddI8jxtV98EcgVKwTJZZQqNQQjEfPDiQVq72o32dzi0hL8BNMrr70WXQM98IQD8LZFMVleQz7ug3+oD5e9/BWI9W1Gxa3TxHjRVmmVr1JaDK9VnrZ8SSgM5viQyemhwAgEQXBawj/9w/tx7uR9uHh+EoW1kh2Wk13OoEkW19/Ti1CALE4X0tmsylZM87ZSLiOXzdohPjrtSwfg1D01xOJhJGMJpBfSxuLk89s0uhknz53D7Pw8Crwm7WEUGhVkannEexJo7+nG7bd/D2695c28d8ipW0uFt8pXKa3A41b5ikVYpS1mDstzw6X8b3qTGKg06M3iKuamx5DLrUGWbP9gJ0GoC/PpFRw5MYaJ+TXMrq6hSkaXbVThI6iVUEXZVUOpXkY4EUOsLQF30otgdwQ1AWKTJm80ilytidVyHWWPD9OZLOq+BJZyNUzR3F1DBc0gzeFYEMlIApfvvQxeV8SpWwvwWuWrlJZ4tMrTFrE4CYfLUnQqFZLHeUNRyHaaogtDm3cgHm9DB4GrPxFFoFiGN1dBxB1BKBRFzevGUqmKh09N48R4BkVvHNGRPgQ3R5A80IF0ZxN3LkziZGEFq5Eq0skiFtsqOFNdxaePHcfYEpkgTdrezhCi/iaG+zsQ1XGN2RoaeT9cVS9OnXkYj526z6kX69cyWFrlq5UW4LXKMy7KFmJntbIIWPLlPNb4cEeDCHe3oRLwoEAwzIGAJAaWDCOUCCLAR5bfm5ibRjZfgD8YRjgWt2xOK5mMHWhtR1ASRHWCWVtb0hZCZueUoGDFVoorlQJvWkUiHrWV1yLBtVbTEZFZfPxf/g5TE2cdlP4mKer/Jz9a5ZmVFuC1yjMuAhplGxHwlcsljF04j7V8BktraUytLGEmn8UjZ0/hzNRFAlyBZq4H0UQYDXcNhUoR07NzWFhKY2Z6HrlskQjaRMDrh8/rQaVasvNdw5EgIrEwfxfDWmENMwsz8EcDCEfFNEvo7++yrCWlUgX5UoHWdQVLK1N4+OjdBOPKE2Eo38hA8NS2tUJvnnlpAV6rfM1FZzcUCgXMTk9gfm7KYuTy1TIK9SrhB6jTvIxEQrY9rFEvIBTw2oHdNYKU3+VHwBOwVPHVfJl/AyE/39O2smYdhWLelkhiKTJAdx3VRg1lAlk0HoLHVUN7Momuzk5bzRXoVflZqbqGI4/fg9W1JaufwEAg8I0KBBtt+0Zu439VaQFeqzx9EYF4MkHia5cyHuvBOVYpZTE3O05wIRjFosisKKREYKMsJ0raGUJHewf8Pi9CIR9isRA/LyNE81Xnza6mV5DNZuD3etEsAUFXBNFgEF6f9tTW0NbehkSyC7l8Hbm1OgLhAKq8VyGbxc6RYcR53XK2xHp44PL4sLByDseO3+dUVIjJh0OCyIbsn33yDVNaQPfsSgvwWuU/KYIJx2/3pVLDambedkDItba6mEWtQDZG1tUoF+GjCVsursDnq5gJmkjEnQnqalp4Snd3F7p7ujA8MogQTdjTxy8iv9gg8Hng4e3crjK8wRrN5VUsL+ewsFhCOlMiy0tgeSGNMAGuK5VEMVNAfq2CekUIV8Kjj91DEF0gADq1/hIkfCNBXat8PaUFeK3ynxSBBR80J51nAlO9hMmp85ievogimV4s4kVb3IcggS4e8CHhDyPkjSG7VEF6KYOV9LJWPLBvzx7LnHJxfBw1JRYguoViPoJWDWeOL6CS9/E2Xvj4fjTcQFtHCOVmA+lsE7mCi+ax9tuGkVleJeC1E+ho0pI1ajtbJJZANr+AE6fuYy3zcLkdVufAXosNtYpTvmHj8J6Jw7rl+P0q5QmcEHtiaVI3KqqXf7rcOsgnSpAJot4so1wp2uqph/qzWfOgQDM0HEgiEIzD420gHPQjt1pEJBwjs2sn0FXgD9I09rtRrTfMZC2X6hjePIRIJGy+PL/Px/FxYWZ6ybakoV5DyCffnwfFbAHBcBjZQtYJWk5GLFNLvV6wxY9tW3YhyPsrdtDKk8a2Ncrf3OWbPvB4A+hagPd0RQphHfAEHooPMchwIxxOYsuWg7j2+tfgwCVXWOLOhfkFSwLg9gKBcBOJDr+dN6sdFdFoCmPnL6CtPY6evhQZXslSR1Us60oFc4uLlk4qQiArFYv8jfx9QXR3dCKzukZ2V4fP5UPA7bO9ty4CnDvgxloxY2ZxLBGF212xhKXbtu1FMt5HwNTZFetVtrYogFrF+X+rfPOVdRX4zVmeDHLPhBF+8xX1j8JB+FBfKbh3PcCX6OK8aHrhaRLYYknk8gUsp1fI0BoolEp2Ur8/VMfoti70DqaQ6kzi9LkLqDXJ1HwRmsYumqg+xKN+msBhskAgl1PKqSrCobiBZSLpRUdbD/zuJAHRjRwZXJ2mcyQcxM7h7Wjzt6FZbiCbXbNU8JnlDCbGaDITMDe2mTk7Rer23AK7b+7yDQt4ArOv9dEqX1txVEQd09PjmJwYx2D/APq7exELRxEKROAmwyoUS2jS7IzEfRjZOoBSJWfp38P+KLwuL3xuF/wBLx8BVGtVA1avP0AG56a53ESlXsHk7AV4EzRzO4GO4ShG9/Uj2RMmDlfI7jwGkEoSGosGsZZL44EH78bK6oLVzc6UNJYqURdat8o3c/mGBbxW+a8vpiP4v8GhYWwaGERGh+pk86iXKmiQYXV1KZddE2vZGlbXcgSmOgKBBM6cnMPqEsGnlkTQm0IkEkWdwJTWCWRkidVGkyywQZMXKBIgXd4asuVVDIz2IJIMIltYQyDos7Ntuzu70ChXUS1XEA7EaNIGMD4+STN4hZXbMMlb7L1VnNICvFZ51sUJVnHTnG3HyOAo4pGYHd8Y1g6LiA+NehFDw33o7I1jx55+DG1uQyLlR7VaxuzMDIqFHJaWpsnkxNRCNIMLNGnzcHs861DVQDQZxtDIALYObUXS34F63g1/I4Rsmt9dyaOvq5+mbwqVSh3zc1mklyp4xcveiJHRncS5Dfu7VVrFKS1paJVnX4hKAiZ/MI7N2/dj885diLSF0DfUTtYWRDlfxdT4NJZm5hENB9CRiqA9FUQg1ES5JuZGVhbzkJV5EAkFaeI2UciKHWpRtsj/kRG6+ZtkAk2axscfPIaxU1MEyTIKOS9y6SZKq1WkQvy8VMNrX/Ud+PBf342bb3k9QTO4TkEl4vJDtkS9VVpS0CpfR9G6ha31uGleJtpRJXAtrWWRyWeRSiUR8AUR9aXgrkbw+AOncf7UNGplH9pi/WhWAiiRrXndMRTyZTTrVXg9bhTzJdQqzmqqVmZ1A2VGFiAqyUDNXUfdQ1D0FGj2riCfXyCQJpCMtCEe7WKdfPB4yC6VmaBVWuUppQV4rfJ1FQGT4uXiyS70D26lydqDEgGrSrBS8G86vcAvVbF7z3a0dyQQo+kqYzhI8KquJwP1+hSAHKD5GkWpWkWlRrCjOVoj2NWhk89qKFZLOHj5ZbjulpvQ4Pd9sSbae/2IJdyolaq4ZMdhHL70GquTykaSg1ZplSeXFuC1yrMu62sWNGtdNE3bcenhG9HetQnJtl4kU238gKBHcOrd1Am3v462rjjKjaKB2yWX7icrjKLarFlWlS6CYVdbCqlYiiywjkqxjmaVv+fn8ge6fXXs2LMHv/q+9+PvPvYFRGJ9WF4tYHZmAauLOcxdTGNh1kkesFFaK++t8tTSynjcKl9HcdIUKXuKgt7isSgOHboEI8ObaF5Gcf7sWfjDEcTbOpFZy+HI46fwohe9Fv/fb3wIh6+8AZNT4xifuoCIEgOQ1mnrWF/vkCUVaGsPw+938fp1hHmNcllb0cK48spbEIl2YHR4Bz77qX8Hqg2sreTIFr1IZ4u45LLL4Pf5CcGtUKNW+Y+lxfBa5VkX87QZ2CkNfANedxTR0Cj27Hs5duy6FpH2bjTdioUrYHC4DUOj3fCHgvxlAIFgOzpTXQi4qwS2JoIhP9/z4/Dhw4gnkvyNl2YxQctD8OKjs6sHV111tWVaadJS3X3JIbzje78bJU+TRi8ZYWENj999Jz74vvehQjNZ/j+58bSS7Kwms7Tcet/0pQV4rfKsi5m06w+BiXxm5jVze2iChlCpahGihpXFNbhrIfR2jGDPtgP8gsdQqLdrM/zNTtSLgE/n19arWFyYRU93F6rVGq/jQq5YplkcxLt/6Gfxope8nmDH31poXR23veJb8OLbXoM6Gd1ifhXT6Sl87q5P48GH7oLb22CVHKh7QshbhO+bvrROLWuVZ18kOQYiG8G9DpAZwlh2lRLfdtmiQqVSgo/szuePEavcNDeruP+uf8XffvSPUK4s02RtYnI8i+/8jh/CjS+6Hr//gf+NsfHjBC4P2d0gfuB734ve7u12m1q9YSvEbt2D7LJaLqBBgPSHQsYGrSqqi0vxfBso5xxG1Npt8c1dWgyvVZ7bQomSCq2TiTXgJ8T44Q0mEE70wOtP8jMl7CQIuX0YHNmNvftvxMCmSxBLDOHb3/WjePUb3oFU5ygOHLgCtWqTQFZHYTWLpfm0XV6szS0z2V77abYG4Qm0wRNuR8MV5psEPBfNXnht9Vhw5wCd0kUJmI2Dtso3aWkxvFb5Ly4bAKNzbdcLXzztegLNVOfDKj71yX/Ahz70fn6vjlg8httv/xFcddVL+PeTFkrWi0kwr2eXXH/99OWrftgq3wSlBXit8t9fJIGGRfqfQK9BdlekqVsygAuFAnC5I3yfjJFfEVjKX6hYu1Zpla+ltACvVf77y1MlUMCn/wzd7D8H5VrsrFW+ztICvFb5n102pPObEOueOjVbcYVff2nZBK3yP7sYsWvp5FZ5bkqL4bVKq7TKN01pMbxWaZVW+SYpwP8PSKLGUHay+4MAAAAASUVORK5CYII=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data:image/png;base64,%20iVBORw0KGgoAAAANSUhEUgAAATwAAAGpCAYAAAFnqbpgAAAAAXNSR0IArs4c6QAAAARnQU1BAACxjwv8YQUAAAAJcEhZcwAADsMAAA7DAcdvqGQAAP+lSURBVHhe7L0FoFzV9T28xv3NzHO3PM+LuwNJIAR3rVCqUKpAFWhLhRq0pYYUCqW4BQgQiBF3eclzdxt3n2+d+6IkeGjz+3/dYXij956zz95rr3XlHFkknEjKZDIIk8mTEM9lsrG/p4PJxf+SSdEgNvA0adSxJh/zmGhdUmroYTv2+X/TJA8etsPDe/j56WByyBJHYu+wfZzGxZJeNOxqRTSaRCIROfTuJzf5qRjKcAIIeRWonlaCL153ER78/W/ZyOihTz+ZSTF4rH1k77F/t197DW6/6TZ4XB5U5uSip6cD8bBD+jiGhPjKx7bjGvhR29bcbsfD/34bEyq0qKt7G1ddcD3Uhggi/iA/NSLO///5hrOweWMd4uLFx7DjkkS444OG3GFzo7XLje6hIA429mF//T6saYzDakhDKDGIJ19Yh4zUDDYohL17QrAsvRdBRTp21zswMuo7tJUPb7JY7Bigfq8M5tsMfezb34rt+50YP74CDrcM8pgbar0D8UQWRjs3QhuXY3CkGa0H6tHV7cTX7nkacXbYPjiIwrI82Gx+aFJ0mFOpRWaqlt55l39OYkcaONam92ggImjp9KNzwAWTMRut3HlPcz0qK8cjGHbjgX88gMlFJry5ZgW0iOKrly5Enz8Tk8++BhUVFdi+uwVZVhVSrEZ09rowa1oVlHI3aktN3LZibBfvYR/cBXpuD4fH7VbhxWffgVEjQyIwjLMWlWOwfwcC4RCuvfpGtAypcO9vfg1dihHzr/0lamdehHhEj6DfBYvRiEhciUeeeBWzplZgeKgbgYCW2z55444NsyMNfO/Qk6Nh3wF0DXbgzNnZfBWAIhZHa6cXT7+4HbNnVqK2thjpVjM++7nrMTLcizU7+uEKtiOhCEOm0CMcCyKqNGP6jFn46lfuwdZtHdiw3Yb2obHQOcEIo4fbc6SBJ4zqIRMbcDgi2L5xF9r6w/jrPT9AWunfIVf9C1deeQ56+zoRDAagTHsFqRlmRFUpSLEYoTBMQDzEbJarkVtaiAwOcdm4Alxw5WJMmjIVc2fko6s3zuEfQSI+1ki31yN57yd33o5kYuy99/Tg3Gkz+f8YG5hEOJLA+Npq7NmxHefdxEx2R6FOtcGQ+1vcd9/vYLX4MNQxE5NnTsdnPv8tjDS8g6f+dDP+df8PcGDdevh9IajlcvT3jmLyxPEw6A0YsUcYhzJ4wxosmHcuzlt4Gdx9cWx56xX89Ne/hVwx1rSTxmAw6EJmbhFqqmdi4dQJ8PqHMTrSjm/cnoQSWdDq6O6YFVnmObjsczbccevd6O67F7q0Tqzfeju2bn0Os+ZPR4BZfrBpHRQJD4LuDhTlGdHb2YFgzIGh4W60N+8hR0nAH/Qgp7QI7d2tmLP0gkOtGLN3VZKx55+9/BuoqajCjAkT8eizL6Kn4XX88vtf4g5DGHF04b4/PIknn3wOw8P1qC2bj6JpGzBz9gTU1zegvzUJR6AbpaVTmOWTMOhbgWHPd6E2xdFDHJQng2jpsBGaZOgdDWL7gRbC1lTIlTH89g934zvf/Z7UhsN2Uhy86bpv4UDLXg6lA/NmTcDadavw1Kt3oNW5hzVXDqdrGG2NTmj1YDaG0Nk2iMEBB5adcxnWrl2NL9w8DUoOkVypxMiICxF2LDN9HOJRxqpSgeLSZxH1+rD7YC/6G17DxjXPYNEZ89FHry6YezZ+9P1vSu0QdkItFnbt5y9H30g3N97PjA3jsUfvxpDLgRRlCTTyUsKLC2edPRlVVdWsDi5sfcOO/qYEnn70DSy5uBAKmRrRmIKxVkmoUUCtMkOnjfK9AB9hdPdciqy0FBRkqGCO9iPGOjhhfDWe+MeTxzVOmOLOO+/6yVEPSn+gNaghi6RArzEhKgvjnl8/jMu/MBet9GpTwz6MDCUw2O3BqL8NOzb2o7qwEM4+L2IJJb5ywxwkdASj4CjCUTfOmPNVPPzA49CryXaKp8Pld0OujaC9pQ4DfQb4devxrc/ejL/84Q9oeGcVssvTkZU3jlkbY3sUkMVFLaKNNW5siP/12Foc3L8Fe3euxe6GXTATT7Mzc+DyxJBVlI+Cgnycc+4VeGzld9FysB/FldxRQwqHyEHgDuDOvy1BNJhAdpYFXq8fgd5eFBbUIBSN42DfQezYaYNCrUKB5bNQO+qxcv1uhEktvnrluWju1+GqhXpceTszmf+ONFCYaOQbKzcgFDfD0d+JZ194Fl73MIzJPjS1D+IrX7sdT774PBTJOJZfeAm6wo+hYWecjXJh6qx0TClm6WOSPPDKO7j5BzNRXpmDRNKMrPQJaO9dh2gyHQkOsUzhQkXpHDS/cxDJQCX29jbhjNmXwNPVim/cfStu/cLn8dtHHmXzFGNDPNa4Mbrf2RslBAThdTiROW4KUk35CLkHYLLo0dneiptuvhUH6utQUTUBMHeRjYdhGwghKYtiX2MD4hkBXP6ZIswffzFeeWQvRj29sGTZmDQpKC6sgcdTzwcwZDuAPpsLa1/aTS+r8OYbryC7oJgjsxiOwQQmTquRPHZcFtfta4CNVaNzWA/nYCtsfhkZihPbtq1BX+MrLApqqJUG5NQmYC7wo2RcORxMnr4WN+lVgljpRQ4JayzhgDUjFc6RLiTaxuG88y+GocwJmAYQDLBCJJWsMnrSsmLoDBnYtNKGN15/A/NmngFX9048+84GqT3CjkuSt99uxMpX9iC3WI9tmzfjiuXTkZqmpDeDiNnqkZqajl88cwPkxl5kZ2dj26ZmmI1KlFTpESH9KqhIxUCnA0pVkl6JYByx1NajZObLYUAGIl0ZSI2Xw69uwOCwFy/8/i1U1iaRblmAsuIyLCgCvvGrX0CjN0mVTbTruEoyZVoZzlw8BZPLc+CxjcKQkoHRUTUWLJrOAI+hdF4htu98DdUVZ1CHeHHWsmnExCjefsaFc6cXEXbKMXleHiJBLTIyjRzSFPjCMe4pgoa9dXj2yYexa9c2BOsnYONjIwjIM/GLnx7AGysehcLRik0tPUhJy2dLWF5DIalNR3AwyZLzzobd0KiD+OEPfw23y4Z+WwI9wz68/vIGFJZPQ91b9TCmaNHYukZSggkSVCu9akxLYN3+Ybz0791sDKAxshLG5Gh+uBnTMIpAw1bs3r4DlZOmSx9mMm7POf9sTCzOwbM/+gIa9+zFq9v24Nd//4eEI+Kxf1+z9PeIqpPJ5Jg+dTxcUQuqqivx4x9+Dy4bhzLNCKPJiNWbD2LppHEIDgN6PTlhjLHaNkLmokBJaT5aO4IIB8OwohTGkQjsq90YlVvwVP0QMoprccv1l6KQumR0aBQ7Wtux/Z2NGB/qw67uQQQpU2uL0/Hjz1yCe3/2K/zklm+ydNZIhfe4GIxGWSdbe+iZOGpqs2FKsTKWgsjLNSA/Pwsb9jdjHkuWpoKcUMFGEm4C/jBSzQXYtaUeP/rB53D2giy8+HgTli6ai+suXoZRmwePr9uHlTtbsKmbcNXZDqcnjD/f9TXsGvBgcNSNdJMGZ89fgMyYCxsb2lBbmYtpi5ZJDTyO8ovH3x54ChptKiaOr8K9v3sQZ549l0PagbptG5GVZcJQfztmpwbQFPdg7vXkdK1OdJF5DnVH8MWvXIiX/lyHoa4mGAk70yZOgVEZRVp6CgwaHaJuO2Ip6RiwBzA/W42MXCOGnGoMxVTILashCR6G3mhC/+AIfvG3P3OIiYN33fWTQzgo/p/ElKnVLFFKbNvejmCEvE9H72WlQa1VsvTpsWb9CrzT1IPrp0zGCInqLHqqoXkfelujMFqSKDeNg4MjMGN8DfodXqRnZUBDKNnS0o8+d4QeDWFqUS6qx2XAkJmNjPx8GLVyODraoHU04/H1e1DK4ba37UTNrMUniiYRkz+8+yYsPetW0qc2vPrWDxEJgODqRSQSg7PTCR+rAbMEBToFfvbg9Vi3byNaDgwgGjdC02siB49R8WmYpSrY+LtcgxyZJi30WcVYv3krvji7GLtDBrT6uyQIq84pgTeWQGaUAD0ul0Q4B9/65e8IMfqjMCOqyA9/dROuv/k8DrEazW3PY1fdfWS2FOi9rejrtmGwx4eIElBp1NDp1MxPOVa9rsATv+xCpbUc2ZEspGWkIcVkhcGoQmlOKuZPqSIbnwBTVgFU3NacubNhKKpBz8Ag7LEYTHladDBZQBI8alLgjkdfQlxpZPaSy9EkmBGN+91Dt2HU3Yt0VoBoIoqNu97Evs7daOlrhDlVBmtxjA3ndggzKm4sweRXcY+LiJEqbvgfT+7Bi6v34o3NOxGOKzCRSKDWU5vQ6/aWAyjPz0ZK0I8DdXVMRmDJgrno2dQNZcQEtUyPmCrIcNLRUxHc9rNf86/UPpKFRDLJ3eHLd16GGy/+LqZPmsW6qeInAUy/uAQxArRaq0DYF4O7XyUOI0Kr0cDrCkBFCgVioYJYDMZZcqQP1zIm2+xO9CVsFFDAQL8PIU8EWiWTQqWCSa1EWW05Lrnm8zjv4qvGQO9QY4RFGb8qxVE5KkskhC/4ZCwIT7AY40JAihBPU6iFQ5EIgt4wNEoVlZ34ghr+cBBfWrwMWkUSD76wgjwxzmGK4ZzlU1F/cICklb9OyEnBIpiytAAGQwqevO91/vhoQw6b3xGFIVVseMxOKpqONaWKnIzqS856un9jG3QM9hQyG4XwHm1WTTmunT0bCb+TQ55A3GCGJd0CjUKD9W8cAP9I35VrEqicaUV6djrfYyAnT77rnq6BQ8/GjHwwnhQ7/7DG7xNEqzgqGkSSfuQxoFPjapSPK8LTBw7wG3LW0aA0TB6nF+PGZ0LPbE/NsTIa4kizmvC7O/8BizpvbIPvZYeGnm378I0TpuCO921qxd4NB1G3uQ3xpBFPb9qNgbYWZGckGL8ypKTqIVMnoU8h1ERY9NmwMMMgg3iaYs2G+X0aJw4U/OBbN5Nfjr2WEfekGPw4Fk9G2UnGIjf2xVlVOGDvQT9j0pSTIXnAZFZi8az5MGSrcKCtATm5Wbj31ifp4xNj71gTWSG2Keyjue+Q3XrDZ6TDFQrZWONi3GCbz4vS9DKkF1mhNMahICRtWVUHV8DNSlMHnVGGmbVzPrBxwg43TtjH9KD4yTFboX3tjEnwORxoLVez8Sq8/LeXkZtTxQEL4qs/vByp1hTcc9tTh7794e0TDfGx9rU5VWhMuJCSbcVkbRrufOBZKC250meJZIReUUvPP6p9rCF+t4nD5N64DOVxPSbLUpEIRfDLr19/6FMxZB+vccJOSQPFcCejXrJtI6Ksr0FfAPKQ/9Bnn8xOSQNlFN1ZFXnSsRy718moi+K6O3526NNPZqeogQqUzZqKrc4QtrpHkEgtwI//+uNDn34yO0VDDGzbuQ4FpWZY9RqsXLMFNrJmEZ2f1N43iw9/9F5E4qixISQDN9wwlTU3jqifwFzXjr11FOsf9NMPsPf14BhX/DB7kCPBrxnMWqhBamWNY+7UGaL7hz7/+HbKhphNRNAVo1BXIUmSauvr4ruf0H20U9ZAoVH+8dhWmHW5ZFJ6PLOm8dAHn8xOWSU5zsQW38d5YpcfLnQ+rQaeQjty1cfRs+6Jj5Acn66duvj7FGxMbtJrh+108NhhO85zh8+NnC4mP+y1Yz32cbz3wL3/QDzch/t/96ND75wCE8dhxEMc2Rd6+ONZLJmIh5PxZDh50+XnJZ989P5D738yOwUJEcBvvvkZ/ODLV2Pd668iojbg2X8+P/YRB4WKeOzJxzCpcR99GBPo67dhzYZmNO3uw5AtAH9Ei1/c9Uek6NU4a2Y1v5OkPIzjwZuuO0QsPjp7kRr3YX+cTMYlH+w9aENjxyiamkcwarMhEUmga8CNoKcZqkQMDVT/a97Zij/++l+Y843HsG5rG1Zv6oNfHDD/CHboyNUHey6ZDOPZF/Zj8/4gnEEFhkcUKCrOx+pGFeZd/jnkGnX4/PnLcM4l34FOBZjTSzF3+fWobxmRzo+EqUVefrMfezv9kqb9MHYk5t6zgdxQNJ7E2k3daO8eRCAsx9BwAnK+1z/sQ1/7bmQVzSN91+LlPYP4xyO/R5opifUr/o11m/eioWMATmcSLlcQVWUZ9C6wbofr0Gi9v31gQmzbdxA/vfc1tPcGcNnFS6COe+B1DKK2SoPi0kLcdPPn4aDmWXT+xYjK5cgqKUDq7LugzZiFzPR0rHn1eQy4k3D7fYjJddCrIshO0+K1DR2H9nCiRSJjF5x94MVi9pEgykoK4XcPwO8dhss+hPLCFKzd2IKMNBNioTBcvgT+8egb6O1rwmsrV0JpSIUlDWjt8ePr3/wS8rKzkZ2dgw1bW/Dje15CV38IA4Mq9A6d/Ko3tVqOtra2D/ZcilGDrpYeDI048af7HkZ2wTrYQn/BnHnz8YWvfI1AEYJeE4OxcBdGHQ7c88cX2AnA5XZh3swiivISSks9dFqGQtKJ/LxK9A/0YFxJPoZcKsajOMbNHR16/PvRh6lNvCgrKzv2YPghD/LvYFcH1m9eh6uv+QJee30Tnn+uBTLNEK66LoSgvA8en48b0mGktwD1u3SYNG0m9ux/E7bBXqSmF2OcyYw31r2KuRMWYsrVN6OypBSKaBhbdjdAo1YgP7uG5DQCuTyAh+67DTpmSGl5LarK0/CZr91w5CjMCZ5LxuX43Gdvw1//8gh8bg+++cWvYfkyZt48A9QpUWRYqrmDdJjNpciw9mLC3INUYtfiYMPjyCrbD5X+JdS17INCKUNd134ERjogDwdhG+pEYX4+G0RQVjjwyltvwGZzQqlQYNRlRyQQwfVf+sxxh4eONE4caRZmdw7CZDRjzowFWPvGNiw991y89vfbcc45sxGn8tq9dz3Wvr0Dzz71CBS6JILBYYS9Zpx59jisf6MP/V0yfP0b38e5y67G5Zd8GcqUP2FX+60wZY5jw+MYcUaYxbtx5TkTEI344PUEYE7JQ0PnXnzpi19BW0e71A5hx5zrHSOZMYqVmtIaGFIMKCwuhGO0njGVh2/8ZhZ6+jtQkrcQ69a/itFRB2IJP0YGvQiHI4wGHdyuJBada0L1+BxEfEVIJsKAzoOgn0WM+BsNh9jxnzGLS0nT1EyyYfz7gR/AoJUjJzeHnZXh3l//Hga9TmrckbOUh/+Our0oHjcBQ84BdLQ2wJiWi9t+fQm0ymKkW0oRi0eQalZhwoxcFJXkIsQd2hrUaNnngq3JiZtuuBeRaAwRuQumVCWsxjTo9HJoGWtp6QYo1b/FipWbmZFJvP7c/Rhx2DhaffjVPb/CXT/46ZGGCTtyAvBQ22DQ6aGVa5lZKSivrEZ0sIWV4VVMmpOGAw11GBwYhD8mw0O/2QCHrx9ajR6edg9LkwxBemr5ZUUYtveytxHo+NmEqotgH2wDQhqo5GZWiiiqqw9CrTyD8adC+rhGRFsi2LPjHdhHBzFzHjVwXCkF3BHPHTHWz4QmA1s2voq1m19DjzuE1uYw/vLDVbDtrUX9BjUG9ufg3M9WwuFMYGjAi+t+NBXqaIgNUqK5pRH9vR64ByOsDG5s2XwvssSJFWZ4xDuIFc+vJVzswJOPXYaB7jfx0t92obqqBKs2bUdRxQRMnzEbSWZFX+/g8ZeQJKngX1/ZjGhCBY+tAfsP9GP1mscw1F6PvOIsnMta+dADD2DeooVYcu5CPLLy+/ANqJGdq0RWrg5F0Wo8/eI6hJVy3P3XpQhFghyBXIJwGQG3jrjmQ4pBAbUG0BtMeOn2zZhz/Wcx2s96G6Q4j3di/pLrcN0XLoOC7TmmQiTx8gtvobGLvXv5FWTkToArpMSsaUtQnpsB56gfjoFhLD//AlRW1qBteC2mTK5ilosrM9To6nJi88hWXHxrNe565HxEG/Px69s2IMUig929ByptlAhQQigq5XBpONznoDkgw/mLr0RdfRP2HdiJW276BfZtfxuK5BhDOjKsopHxmIH1sgbT5y/GAw/+SzpF6mWPCrIyMam6DG+tfQmV47PQH30a3UPbiHUKTJ2fh2HSJY3KCCMhqLVhGC8/vQF7A1uhCinQt1qGH9zwJmMzCSeDX2/0QqdUoqOhAV+9dQmeePZJiKvlAvRyZ+8wlixizB06fXEMCDN+7En87e77yCqUcNjbccn5NVi2dC72tw9j1Za9+Px3ahCwvI7KCSbpDHlDXTfGT7Diuq9MoWeC3LGSDRXw4kFznQ3f/uk12NXSha/c8Dkkm6bB0DsPGlsRuno6MNhzAGv+xdDZuQk5OQVkLOnwNP8bZ113I/bvFydsjsnWrZv3IC0tDRqBPwEXLjr3fPgiKqx5exumTJuH0GgTFl9XDI0pAZcnxK5E+X0z9mwZQrGa2a6Ko3xiCRLM5LBfBpNJhof/uhl0GAoYFk/881FU5Oehr8OGQL8Kjz++By5/EB1dbThndg1mVRTisz/5C1QcyOzsLOls05FhNaWYMTo8jLjawxiKoLRmEgu5EikmIwNajeKUBCEmiZA/hkQ0CZ3BiCVLroTBmIKNZMT1jTHs2tYKuSYCpRZYumwSvjAlGzdONWFiYQ4WLDoLjkgIBgNDx5qNsxZMxOoH78Kbd30BXa318I0OSe0QGbB3Y6c4NXU0IWonlCMjL5+8KwKrVc9RdiEc9MLj9+DpF95EMmsu/vWjDnrLhKzUVHIuB0nBv5ipZhhNOmj1BiCogTWWAnlzEH1P9WBlexx/2mTHa4//G+fSq7teX4265nb0cR9ZzhEc2LoLdz31BiJBHVZt34qhnnZWkTDMGQGpKByJOfFEwX/F5G4qlRJuzyhK8g3kZSm44upLCA8sbWolnv9JG4pypkuojwRhJD8b8agRbc0O3PC15Vj9bCvGT5mGiskz8a/ffQt9Xh/eGE7iut8+jndGfEgvqUCgaw8bbkMXa/W5Zy7BgnOm4eLaUnx9+RLcePFyHNw3RkSPw7lnnn8ZGk0Zh2czSsty0dk9wJqXjQN7WxDw9vHRg4hriISzH99/5Ga0de3Evr370LjXD/swcDHJwXNPr0aJIolMSzYsFiXI2FBSlA4VUd9ktmDAG0Kl2Yja8YWsxXbU2TTQmogKuhz4bQ4EmbW5WTm44fYfHZutSVx9xYUYHerF9HnT2bAQOpo7SADSUVxWiBQSAWtmHrY1NWMXK8Cbv3qDQ2yAjuUuIC7ylwURDQVhkKchd1wR4lnZrM/M4JwSNA9E8VqzB+sbh+GLypCerYGPIWPJL0OxOUQiyrrb9Apj7U088PizCAX99BqT7Kjnxg6BdXS348abL8dNX30Ua9Y+gobm9RQlcgRDHoRcUXg8PoqcMLFJgfNKc7HspzOwdcdetNS5UG0dTwIaRj/daFLr4AhGSAwSqMnPRE6GBQe7hwg/+7BgwRJ4XDb0aXsRt8tg1GZg+dlnQzsygH+8tg63fOFC3HL33w43LoEXVv4Le+p2IUHWEQyEodVqqEkH8fb6tfxYgTApdZK8R3QgqSBhpFZVawzo7xnGeYsnoKY2D74hlXS5nDHFhIDTBXNaFrQKJVm0Fr29XcTGIszIM6COdbfL1osO2RDpFtURgd6sScNqJoxWTV2SiEPJzsvE4RExpLfd81kOS5x0iBvUqvDC60/Az2KuYJ31+fwIDJioN0NSHCTFuU96WmwoEAgwIaLSdQRRNlwbTeDapWdAJq6d9wWgCJP3BfwYP346/vXWWlw0pQLr69qxoa0LkxdM52+oFcn1rGlWLF10Lnq3juLhF/4iBnPsYgZnsB3NrR2YWXsWd05KIE9g1c5/4oe/okBWG8hYlRjt4LDTw3QEvKyzarWagGmEPziCcETGoVbjO0yIjt5e2JIxyMnlWrpt0pVpMX8SqaxR2YxbTXkqXn9iI0noyc/X/u2un+NrPx07OyQ17jAQv9sEBvJjMlpg0rxyAix5C8llknGUhAbxcBzpOgPkBNflc2YhZvfhT+9slgBUncJRENfTh+T0tJLDFybn82PReePxzz+8ArM29dBejrfNL/4R8y4duzz4mGw90USjFeyxuNKifkcrpk6eRKjRQalRQ07cU5Beu5NhLJ0xFS+v346VPW2EBS10Ri25GzDU5YJKrUKCIZCaq8YZ51dDqVPBoLYc2sOJtr3p6FUWJ5LN9zQ5Hrv/JcydtoCxZobBZIJGq8WsrCKcedZizJhWCju1RArrbVp2Ogz0mlZtRFVFEbmgDuNnjkN+UaF0Uf/7eaSv2yEdNBP2sQ73ix+z7qF6eim+/bmb0LV/M3at34CBjDQqtCTrrQGjgyNMEj8rwDwElG7o2JlI1Ieff/d+lBVMHdvQSWzXpj3E2UlsmeJoJwQL+LAmjtReOfdM/PaeH+Art9wKlY1MIxxjCFD5k+nGCQUp9Ny2bdvpxTRCQwgp6WZkZBWiLJ87fh+bNn8K43msWUcaJ643+TDW294H20g/nt2yHhcs/bIITEoHDQLMSj3jKZL0QW1NIDVPh5L0avTZu6E1aAjacvzpe09JHnk/49akWBf2vglxgtFjBaX59ECeaNMRc1CIV2aaKPtiUDEhrATQDU/t5W7iOHfphSQJBtx362PiVNlHslNyiulHF82BLxRFU14QqQecyDSm44/r6g59Sm/bDqIgvfbQqw9vH7EvJzdbOIqgzIUpQ1qU5Y1DZvbxGPZxGibslDROrVBDQXIgp271sVS53B/9jr6T2Slp3J9e3QilyYIRp5PkIIxUq/nQJ5/MTknjRNW1FKUidVYFRotieHbPPqn0fVI7JY2TJ+V4cdtu2EepX7VhjMvJYOPChz79+Pa+jfvQvSd0leQYSFSHkfBkksvJ8MM7Lz304ce3923ch6+7wJTSchgJvs0dPdClaXDOkqPXPX1cO2Wn0le+9hBp/Upq0GE8//I6yMWFd5/QTt15fm5F8L7O1j0orRKFXdwXLkrVxw/rU38Rgtjah4+G97VTkq3H2SlqmDDp6ohDz6UEkHLgkEw8amMHs4V9lCT5f92kkR1zGh+CSNJxwo6Nxv857OR2yHnS8+NszGEi4o468X92vEkXmIgLy092ec6xESdF5sm8fIotSRD/88+/jgRFSUzAe5IK7HQdv2g0Ll0Ac+yFMIcf4rCFeIjbHD59iyYT8Wjy9hu/wR3zJXf59GPPJ+fVjk/+/qYrk0/d/0O2JSJ9dLrYB57yF/ZRb8H4qMYhwoGDu/DiX74Ho9mLz1++nO8lsXnbKlRUVuCxtU042DyCX3zv9ncVy0Nt/y9F5gce2vm0UzVJsnXHTTfAs/ctvPnObtzx+0eg1+vIEGW49dZvwubz4rLzFqKtvRs+jw0v//OPh34pfiva5sfj374cAbc4XvXB1xmdSpPOrR96LtlhZ439eTdl+fgmAryppQ+5ebnwej0YGA1i4/YmDA0NokKxGe1dbjhGehEPJ/HOwVakp6RCKY9iwvhC1O3rxrnLliA3Kw03/ODnUqDJk358d+lMWMcvR0rlMixeNhdxXx+U4ginQoGq0qyxHX+KdpzzjjrqKK8T9nEcKOCgvWsA9Y3DKCktQSAYg0ypgN0ZkO6NlMcjMPJ185oXYE8tR3FRLgJDDYgN7kXvcC8Gut1o7x6BXKfAzGk1aGluR3Z6DnoGhvDF7z2AEJs06glj2qQJCISCsA/ZUJxvZcuVCEQAgyGBrm47Llki7sD6dGBHOkUhOvruiDvWPqzzxvBThs3b98HhAFrbhjBl9lyo9SkYHRqmA+OIBH2MKDmCET9MJj2CQTne2LQfy+dVIujuwmtP/xoLl34BB3a+gc6BUVRQKlv1KpTWLsK+7W8y0q5GekYONJZcJKJezF8wFfvquhD2+5CToURacQ0GOWh2+yjy8zkgMRly07TIsupQXqKlGktCcewdV5/ApILxcSLrWEsggt17u1HX4kV9qxcObwpWv9OGs5ctgtWsQiIcQiQM6Q4fgyqOcQVKTKlKQXWhGt19nbhgcS0am5swYcYiGDLOQnd7HTQmKzweOw72DKHVD9ROn4LS8mkoyaUzLSnEOB9USitco14crOuERmNE33AQA63NBPIkUqwm7NnXDi0HKj1FA48vgtbuJA62ge0T2PjR8HEsMI63Y64nOmrHEuMPcqxgiQcO9CCStEpp1Nlqw5YdO3H52VNQNr4Ug0Me7G3uQ2f7ACmbDTlZuRi1uXCgvgm33PJ5ZGZaYNRpYXclsGbNZgy2N6K7bR/MFq90guSiCy9BKDaAlOzroDCk4m+/uQc3f/k8qAz58IX8mDo+F5u2bOf+0xAMJ7jtblxywWJ0dA4iEJWj8WATLlw+Ef29LuQW5KO334kJVVnIzZAjwyLS+UMeGRhLquPsuJlBxv5Kf47YB0WmOEW1fv0eOGw29HcO4M31a+FzDcHpdfNvP8xKF1575h4Y5IOoLCrC/NnVeOOtBlj0Dpgzc6W732UxMbOKDBnWUri8PbA59mPdmtfQ1dWKvfu2YPNWPy668mq8sboZZy8qRiBsQTJmR+9oBDZniPhnQmVtBQoLclBQUIgEeXU0IceoI4T25ja8vboNVeWlHIxUxGVaCgIdAn4Fna2AxSw/Cf056inxLB6N4cHf/wHVk6vR091Pfyiw8rXVHw7zhN5NxIkVsjA/UfO14tD3E/xHPra5Adu29aG9vR8z5o3Hxk074bIPIM+UxIVfVEkXZYSjPmlCJHGfudfLDjsvxuYdzYT3OG7++pfhdPm4LR3Wr92CeKgPztFdeOGFt/CH+5/AC2+twbjC8RiXbkZfy16o2F4WZWSlF+OiL1yOEZ8GfXZGltmCkdEhZKZZ0NHbj6EBN1JSjSxOckybWMaB8WCYBSsjPYvcNQGTSoGIvweluVo89tAzmDi+DAfa6zG5dDYmLi5BVmYGNr3xGvbs2IZbf/abMV8cY0eq7bHR9W49K5PFEY/I8ct7foBRjrbZmAKtRolHH/8TttIBOze8hbCyEkOjbmLXIBr2NuDu32ngDI0iwzwTA/bN0GtERCilE/Xdg5uIS3pEEn4WCRXuvGU7Ljz/avgiCbgiT8BH59bUlMGUkgG9fB7Uuu1o32PB4jPOJJauwehgH1RqAzItJdAbDSifcQkqpxSymqtJV3yMvgzyQgf84QgGB/oJDWbUVFehq4NFyqIk9nphsZrR1NGJ8rw0/Psff8CB/ZuhYttUSiWsKZn4+wN/xLqNG/DZGy8fO1Zy1D1H7ITIG7PjqUoiEcNf/vAYdu1+B5lZeexcGK+seBRmlR5/eeBNtPXuQX27HQfeeRHnX/VlTFvkRVzTh1DUAZdDXBseQITOtxPcrakWgrsKkVgcJu14BEMjxMUWhMIyvPxkA8KREK793EJo1alYs+4Vdt6G6dMWYLQzCaO6Gg7XML/rZudTkGLIwMK5Z8JUMojSceKAdTHUhK/u3iGESF9kCi2jfAThhAJavZXVOAVtHcOQRZwYl29CUleEp154EVWs0m+88QTyc7OwaP4CWI2Z5KR1MDFqZ8+Zirlz54w54l12UucdfToWgb09nXjqgdfx3KtPENgHCK86ZDCkJ0yYRPEewW9/9TucOacMNi9T8GvLcd4NZ6B74AAGR9phNqeitbmLz23SdGFaVQ7Wrt0Ik0GB8tIMzJk5Bdn5E6FQigksD6CXjmytD7CzWnQRBsQdBvnFSmx524+CYqN0KblKbkBp0WRElQ2YPF+PrJxS/t6LcEiF5ed8lU5/Am5/OyPoagx1T0VcbqQDJiIZjhEmXEjIVOjqV2J4pAkuQcydrejsPACdSkf4GEJB2Ti0NO1mBJciOysHn7/hC5g6eYLki2PtA6utcOzbb6/G6pc2YOPOtejp7GFD5Ygrkiglj8pLVWJ7XTMyUvVwBb34+Z+vgNakIwUZwYyJ52D3/lUoyFwMm2cXvE4nojE/VDp2weNCT4eXPI+p602iu7MPPncSWp0GMQKjxiiHkRTD7XPh6s9OQVZWJoKBGNLT8qTTcsFQgLglLpuRIcAqHiQV0ajS6NwYlp51qXTpfWPrNmZNWAqMgO2XmDC7CkO9wzAajNjf0A5l2IfO/a9hV91O2EYo75JR/ORnP5H209bTBLMpE1dfdRXGV5ecLGsPX8dzvJ1wDC8pIwUZwGevupxO8SA1h7zJNsKOWDChKJPqMoL6ug48/sptsAWViMFJED4Pr6z6E0bt7ejuHsCyc89keo6ipa0R8+bPhsftwT5i48EDfUjV6hBsiDKVqVRjSXiIVSFxGT6x9jePLZOclIhakZT7mQviSngBJWoS37nw+gfgtCXI41qQma3jYOswNChOjqmhN2hYWSPS1QoKeRz+kBZWzS9RXJiLvbv3IjNVgR3P/Z4UKwQHVPjmN66DvT2CLXuew9+feJb7UkLNKH0vO8F5Y0F4gj/x9L9XIplQItOahS/ftBhnLbgUG3a9zQ4zrSxG0hRWrYpSXHj1XFiLAnA4w1j9ah0uOe92vLxiJUaG7fjMZ67Hr376Uyy5qhC+RCcjTYu2JqqImlSkWxLY96If6Zka9NiDcPr9bIsZ3/huKXKqzaRiavj9QQK6DlGmrlKpoQQzQqOWIS9jPF55fCWuXDARSg01BJ2r0JGUJ71o6WrEhu3D0FhzMH3mdGQXWtHTUoXGfRFYNBGm927kqqJ4+LV3cPWkqVhPwq3ioJ2/eD4GmCnKgANypRE/+vt98EdNsJqMlJdKyVHvi3kyWQKrXt9MeqGHzpDJUk/i6R5FPODCY0//G21d++hnBYry8xAc6WHUqJCVasWwrRd5BdNx3vJlLCh/g5fprNMRJzMysOjMs6FMa2endqCpvocKQcmKmUB2tpWfazBrWi0e+e0ODlQUQ3Y/aiYV8nvd+OyXa1EzI5MVO87vazHY70VhYYWUvkkWhAQjTBFWom+ol5ErI1alSzc1TZowC/XNG1FWXojasiuxdsvf0dnkwa4ddVA7U3Ddxd/Alsb9iOuC8Ht8lIUd8DjduOmq5TjY3oF/vvQqtqzbgX/+7W48+NxKOkVclDLmoCMkWdhhBx5O24H+EQxRIcRZIEbtPqajSrqgVqnWYML0cxCLpTOyLkF9fTOK01Ro7upHipHplF3AlEmFl7gm43fNpBOhYFCaqjHKAjD/rMkY8e5g6qlg0BkRCzBV3SwEGhlTm4BdrUFupQrjp1swaXo6zrkkB9nWMmQ4S/Dj77yIFa/1Y/wEUpV0JdNUyapqZ0aUMOJCpCIGlJQYYElVsyiVkhko0T9cD8TS0Nz9CiaUXwCdOYTCzHx01I3C7RlBUmVCqqEQ7hG2jw5fMP8szFpwNjmhHeecfy5+dsdduOaiz2PceGKfuHzlkJ/ew3kydiyBnduaEWdk2eMp1JkB7N21FQa1DgUVE0hNBsi8w7AN+VFeXonmfgdKVDbspxalqqJD63DlJZ+D09lHgJIhP6cCS5ecR6DeC63VhVmz5mPKxJmwuRtYRIhjpEf20TC0hiTBW1zMq2JUAXupmQcdHrjjDuzs3IXMCi0KaqIowDj4+sZh/7ZR/Ol3b0FFaDr/gvMY5SOIRENMPRaPWC98vm6UFJIgO+xUQX6qF0aWO4GDDb1oaRhAZlElrr3yZvQO9GDN+jeJrSxKHOzGBmrt6on4/W/uhlpMbFaQi4nTpkoTDRyOvJNWW3E2WAj9nmbuoM2GaXPPwqDHzajogt/hZeo6UVldgb17GjBnejHWrX6dqToKb9fYfIaeuBoV+enY21GPRcunInu8C25XkJUwgf4eBylFDDk5GaQgFkomNVxuGyI+Rp9DSRcG0d8VgClNzsgGQp4YuV8MBpMc0YACHq8Paq0c46eUYEL6FOzZMEIyrUVxdhrCXgemzZwBXY4MjngzAglW0+5eVJBAj3QEoU1RYeeWdri9ASw9YwF5ZR2uuS4L9p4z8PQzr2PEOYwUqwKpVCrV42bh8sWTgOENmHDRzcgYN1UKOHHTppBnwo5cgH+s1dXVkw6ksjolMUDCWb+jCXPnZ2Lr21vw5OP/xMzpUzChJh21NdUI+ELQGjOkW2zUBj3UUQ8a+hzkZGm44c5yGNOFLNNh0bwrmBIeYqEVqVkqqNVKQkAAB3Z3QZVIxyvPdOCCi3LFiWRkl6YjQCwrLSmiA31M+ThGCB/Vk4s4rEGOrQzjqtJhVQqHkXxz4HbsO8gKa4DTF6aMtGCwPQpzsgaqUCbi/YWMFjm81MO1lVOw4s+bcN3M5eg4cIAyklscsRMfoyguKMC1xOnlE1Ow+Z31MJaV4bJv/IpkOVPKRulOMenW4rEacVLnOQjU27c1sdMRzJg9kbwthNaWXqlDubkpmDZpBp1SgJ6BILWkF3U79yNMTCuqyMXzzzyNs6YRn8p1SC9UQskoEZeK9g3WU6gPS9dTh4IJVFZMxNRJs2BN10PJFB0dHkWY0k/PSjbQNoiqyXS8SQM1q6dwdIL5MjLggpHySqfV4KLz5+EX31vLwtEFeZjFoyCflMMFHanO4NAgcS0Fr7/0IvYc6IUmMMrSa0KmfiL664dxsajKxOJ6Sskfff1LKM1Kg1mhpGzsR3PHPvJGA75+109xzgVXSdM7i8v0kuLQBf8Kqco3JOedcCRZcKgXX9pI/tWGhQtnkImz3LdTIXR2I91KuuAJ48ZbvoI+Rlf/aAib3tmM7JQQ+V8rRhil48tSsf2d5zGjsgKzPzMN4ZRWiOnHqysWssJuhtfnJosP0iHimG86Wps6oE5SqKvidKyHki0bg+zESH+IjtMiLduMzJwgKkvGQR5TYPMr9djX6seigixUZabBwgreNzwADYV+nPSmduYCdDkCePSFl7Bk8WLibRBlZRWSTJxZqMGmbXVwRIAvXzoHmigHlvh2/S+fgEGrx1wOer8TyGRBybamwphTIhU4i9VKyWZFa+8OfPvO+6CAXmJz76Ew4njhxQ1IS69BK6XZwb1bcOaCRbDZuyn002BKtyLoJ/74o7CzUa++/DLOXTQN/f0dOFC/nRqxAH09u7B8ag62HhzE8u8YoTaWYXS0hZXNjWnV38Ibqx8k9oVZgYPobiFFVaRKoN/bGaLziGNaK77y1UWsjmX41c3/woIJpVQRw/BF1MglDamdXIuHX9mEjY3ki+I+nqiYeTEBdUIUCzGXYiGhhRzRZMJWqom9HQOozM2QrgetKMxEhCneMzyEQFSBERaocxdMReuejZg6fzH1s0u6LWJftxP7mtpYsZ2YVFqBH/36HpRUi5njxojzCUdVxB/uW5om7q67H6Hk0WHy1FqMDo6i8UAziWYB3G4F/ORuOfnVaGvrpf4cQUWpmbImiRUrnieSaqFIBuENeaBx9uKCxZPx/PotuPg2jiTpSiDkRWpqFtzOJIZJfZwkxY6RCPKyK/Ha82tJWUz48R0XsmNh/Ox7z8DCyLx42VRWeiPqt71DThemyM+ATKmEWa2FxZKCVKMGDqbt4ICXKWlgu+UwZOWhrGKcFMn5xDOrLoFuewSNjPbX39zCqM5Fdm4O9GYtcjOyWbT8qCoqJlE+AAScWHzmmdCmp0uD09HSj+kzpmPZ569mxrxHwZCekucxo3HWoinIzDSiq8sGs0VD2hInBRnC0qVL2elR6c5SMRdaQqaD3RVB/6ATHZ0dqKCwVrJTyVgUcr0Rj72yFn29o5hjrML614YwWKfCzMVVLEiDUMtzYTbr0dttx/5dzdS24kBlBFNmZuPu765jOhpgZKfFPJQ9w/3oHXJgYk0VstPSkZuWipzUNDj6BpmCLDTkeKpoAFFxj7DfgXyrkcUlTgdTA5O4h4mFBg5ogcWCdE0Ii6otmF+oxpzKfJRZKeNGDrIvCdQUpWJJiQl799VR/rEPjGh5PITV6zagqakOC844mz7if+8vz0RVEWAZwTPPrUFmVimGbKQM8TCcIyPwul1M5b0cBzOmTp8IB2nM0GA3q98g8cuG7ZRvIjU9LkYDo0St0TD1/Lh4ajX1bAT5nymHShtAZ8uAdCVfR+soGvaMwGhMQVGBBZ5eUo4REZUufO1LF6Eow4BHnlgHK2lMDgc4QcpUVJoHTW4Z/vTkWhiMVKPEZDupEsTcmwFxx1GY3zfiK4z+dVQ0ITIIGCwYCvcTQpKYM3UqVm/cgdrcEhjYk1pKzThxuY9qKRINonfEg6DSAJMmjHLi7/fv+A5KZ17O2nCoYBybsoctTuzYsm09Xl1FgSyLSdGgUpGKqJSIBA3kdd2soj4oWKX8TMMoQdgfcJM487WLBaRriDgkKpRMuuI/RtImbtrJSB9THoK7KRUapGkI3j9ehqrpNdizbxsd2YwYt+Fy+pCfrGQ1FVf7yyR5197WhMy0DHjIExPclt3hlk4S5aWQxEejSGfqaVmZRTjotUpmRToHcxDDfR04p7oY/aZsVvoYHOSVIXLAsFYGb8QPXyAMtUxL3ZqGRDiJ9Jw06JRq/PL2X2L1C3+kplYz9sJYdtXVmDT7HNK4MR8dE3nUbMS5239xI3WsidKsn6Q2DD3lk4kPFZW2VqtFmGnhZOe7e1rJw0rx6uo32FlGZ1hBWWZhlfQg7OLIy8lw5SzwdJy4+17cpcH2SGfRxKgJh2g1RkybMgsPPfg3FI8rQZzRpKQ8itM5NVQtZqOMVdBAgmyAlY5Qqhn1kSgrpxMmk5mDSM5nMMJIVaA1myCn+lFSEwdJV2IhPzaSQg05BvGFydloC1sxYncQv6fgrd3bECXOicIorlhIsFJrdSrSIQ52RIv87CIU5BWif6Qfrz/5Mrava0dpbRa1d7rkqcMmi8dI/QTvEy9Yr779k8+jd7STgJxD7pZAOgEz7tWhsDwF9z/8R2hM5GXicG0iBp8rAI1eVB6GsCKMOCuhSPLRdh1HJ0w+SZXAzoqbP31eNwsRP2ckipPekTAZv9KMitoc7N/RjNQ0M0aGbdCT8zn8pDHs2MwJ41BFfNJYzLCY1SwcpGtuEu2sfPQ4hpBU69liJVQ6LYtQGJ0jw0CY+ph/ewkrPsq+8azWZrMKyjQT5tUsxpwFczF9wcKxDtM2bl2LibVTqMnNUpaMQRZ7cehgiaBBf/7xz3DPQ3+Xvn+sSTdwifnM16xbiemzF8GiF7MQq6RRkW4+pwk9NxapIoT4XjIKh68PI65hfOnWi/D5z9yMJ595iKkWRmlxEYaJVbYhElMGeywsRpbhJjlWSK64dG9MCouE18GU5IbVBi0uWXou+ndvh5vEfN2WfThn7nTkcWDSCkvw00cJHeLISTKA5VfMo8AIcrtAUyMJsEYv3UgW9DFqGNrSlXLMjjDb/vn5pE/ZSbhGWCismXjmTyvpbBndfSjvJBMXJo9Rj/eyZ++9E1d+58QJG4/MMyzs2Kr7YU2ctx1zrTiJzIgUL5MhTJo3BUllRMI6BXsUDbHRTNsAQVypZCXmAKhl5H/8XBz99URC+Py0aTAaNAjTua2kRlYSv39v2yNiS4oEoXiSTGvxT9w6H5N5iU/Z0BAP49xONDIWNWKf8XgMc5bkQ8VUForGbNHhH79ZwS0dncrhw1jXgSHosnzIyiw79M5Re99bBz+5JTD7rInka8KJUYkdieot1lET+BqPyaFXJnHtedegb/8e5DB1n9xTh+tnTMaD6zbCRwdo1CZiEQFdrWIx0MDpdDLqxq5YFSemsqihZQmldMJHwwJQVJlFh4nbayMwmo3SuRCLxYrlSy/AuVOvk8b5o/TW3hvAH//4Pfzsd3/iq+N/eQjtPi2TY9vag6jb2IKDW5tRXVWDtFSCLmFCnOITt81W5VWj+0Aj3HE56tr6cNn4SrzRuh9yEzWsXkOHyPlgvDC19UYdUiwmqIxyKEiCVVqCCHVzbVkpCsnLxlXkYxqphyU9DenUq6IAiKiPhSNYNvUaOvyjOU5YaoGOPBJ44L7fMakElB36gHbq7yN4P+OexIEJ0YHPLj8fI2kjWPmvHcSpuEhE/Oy6c0lCG2Eb9kBXm43t3T1IYeRoNVYoVRo6I8GojUqp6/E4UVCUi/mzZ2GorwcBeKAgLCi1OmTn5zGF40xXNywGM353+zMsaGNo93EsKWa96u8mvYpiXFn5oXc/9cgbM4695Lh9W9bhigXzOX4xPPrqCrxJx42lsrh2CdS4reSC5JKMrjh1ZabOADMrciQSQPWkIuipchLknBPm1EizZG1dtZ/IwCqvCWLS1EmkKqz6fESpNpQGGS5begPu/cEzJOBiwD6e44TJWNXyC4uPc5ywTz3y4iShCuaXdOT/fbBVXFT+28+eh2HSjEFKsKA/hN5CHWIqcUc8q6hcCdJJ6El/Nrxcz62J27jluPXOL2HE3Y6YKEAGah0rqY3chN/d9rgYlUNb/3TsP5u272Oi5t96/mwMDg9DIxOL3iixLysKpU5JYh5HOSt06mAMf1i7k0qHmvVddu8Dt6PD0YL7v/8sfcb8/Q/YaeM8kbfXTcyDTKNi+mmgrjQifNBJ1ZJKWkmNO+pAZm4WJs+eg2t+9Puxn7Dpx0azUDMf9v7qU2H/Ecz7MCaI+MSZc6CjQ8SN8Im9o5RmSniHnESrBKVRKkZGnTi4a/uhX4isPD4t/5OOE3baOE+E/+T5sxFgJTWpKO7pCAXdplCqWAACpDVJFOalIzMtRfru6WCnjfOoC3DO527FxIvmwKZLoJ3iP64lsyLFSKoV8FDAvFLfDMs5Z35krvZp2WnjPEElklQNXkZZw3AvEgUZ6Ce72BlwwFUCHBzuwZSJZXjtrUcP/eK/bx/beQKsDz9OjVFyMSGHh3qQa06DQhz/k6lQVJoKdVyBThJnZ58LvS0OvPL6/Yd+89+106faHrE4brh8OoLKCA7s78WSs2sx2B8gVwxBR6XhtnthzlXhkQd28bv/2QLxbjtt0vawiVoLqgRFRIOC7Ex4nV7s39cGk9mE5gP9KLSk0HF7+c3/ruOEnXbOE/boE3uQUEVw/Re/DLXCjK9/7etsaRKbd3YjqDDhqnOXSkcW/+sm0vb0t0jyxz/60ieY0/3TsdMQ8/7v2JEJGg6z9ZMtLSBVwsOfv4vV///ZTop5/3PQh7PTsmD8XzHJeVKkyZiah1L23TD4v0g8uX2I2+QPPfmfnWBH0vZYJx59Lk4n/q8Yv5e9L+a9Oyr/l77Hm/xYrHs/+085LpYI4OE/fh+JRJQxL85sRMcS4DTMgOMiTzjovx1dP7/9Dtx40z346me/TH95qMrElUFeuu70i3qZmNHnsMOOddzY06Oj/ek6VQot7k0Oz5AT5myr9Hrp5DmYe8YkVFriuObOe/ktLcSCE6eLGz8Uz/u0ozGeTPAhx3e/fD5M6UbpMooI07V2ahnSrVnYeLAP9997L+r375Jm/zld7EM579OzsciWJ2W45QuXoDJ9HH5+61fhdrmghgohXwC33PVTwJiKsNOJVa+9TU8fO5D8/X8RCv+70yHRaclkDL+44+u4bFEZHn51izQX6i+//y1GWASKWBgLpk+DyaiFWPxLmQy+q7jJEJPui/jv+PC4yPuPH2CRRTk4cURcEbg6QzDrFIhrFAjRqdOJd45IGLOm1CIWimH3vj1I04uTkkebLBL4ni9djPtu/xzd+J/npEdaIiLscJSd2mA73CHxd+x5W4cN23d34611TXj4n2+iJF+NHZ09qCgyY//ug4h43DAociFLRpmlCjQ27Edeej48Dpd0oZDYioi3V//5W+TI4whErPD7xTsiksUexAWLn74dcd6nF3VjI9HRNoz6xl6M2EKIJuJo7h7B5h1N0lI76dYa6QJFfyCE/Lxs9Aw5+ItemEw6eOwjjMJZKC7IxTNvrWFDE2xrBP/66bew+/W3UK89AxPPvB7dfYNo6x1GR68HQbHU03/ATrh96thjd8I+PuaJM2tAOBSFyxeHOxCGz+NDUq5Ab/cgBge9UGrNkHc+ionn3oUVD3wdvf2D8AYTMGbOhiK0g461QiFPgVGVhMNnR1Z+IX7y+z9j085haLndA23tyCoaB71Oye27kZ9lgcsrR4o2juwsNfJz0z9VWnPkftujTjr++o+P67z2zl40tAwglkxlh2KIxuLwh5UYGPZCpTWghBHW3r0Ju5qzkFqQgfIJtSjITkWOwQzbYD3TtBi+cByZ2bnQa1VoaethxXWgtceJvOLxaBp0orC6FhZLGgZtQdgGepGXk4O+IS8ys9Kwt0WsDGliJR+LjY8fBO9tUtqeug3HpfSPs4J29bjRwg44fQn4I2IWHxn6B7wIBVXwjHrhcAUxsexsFFfkIRQCQhE5Xl35BpBeCp3ZKt1FlKrxQqu04h/PrEVRdhoM1jQ89Pc/o2vIjuFRh7gYA129o2jt6MHMGdPg5n5iMjkcdPKoM4S3Nnuwus6DIbe4QnDsGsFTCU6Ku+76yU9Ehw878N1+/CiOFfejHmhsR0PjADo6nTCkWNE9aINGY4KXqRuKxNDT3gGtkURY3IvByrp99xB3wqqbUGBcaRFgyEDYF8QLb72BeuJicSpw7TWXort7CNOWXo7c2qXw+eXEyDQUFVml20nbuwcQDfpgTMtCV98Q0i0a2DxBBAgVVWU58HtDGBmNISONu6LDT1WsfPIp4MRQ8pFgtB1s6kE8YURjez/0TL+ikhKMH1+BoVEnIyGIfbv3IdOqh0lrQcifwABTLTvVx6IwjM6ubmmN073vrEZTWzPsPi/0ai12M8rMxL5U+RBef+ov0HnaoY50kkiPYs+uOumuJLFMn1iIbqClGbMmTEBj8zCcA20YX5yG+rpu4qYGg+4Q3tnuIIyIBsdOSQQex/M+lsli0qWum7b2EMuyEI4pWTX1GOy187MRaOVKAnkGdGo5CnIzUVqSgYKCMKaN16GRgD974ULpXrNVb78Nu1+NitppKB1XhtnTZ5LvxeFyerGzdwBnXXkbll56LbzhKqRmz0B2TjHCgYS0BKYiGkU4moCckbx+/Vp+loVgTIf9LSwyGSYoZAmU5lqQnp5FzIxyoE/NCfNP7jwmQkOzHwOuAGIxLVzsUE9PLy68dBYcQyGGdhCRgA2JqANlZZkwpQA6lRy7G0ZQNq6GqaTHWQsXY/ac+Ugx5WHV+i3YtGUTKc0oaidOwPiqiSjIL0Gb14KwYjqxLQMG0hqrQQWNXgmDJoEJFWVQa00IRoiv/iQeevhRLD5jISZPyEVWGp2nJP8Li1sPghiwizWQRas/eeydcLPyu2fz+aCUXrduIyJxM0yZJWhtGUZb1zCmVhaitEzPCEwSgxzYV98DMTNZdloSHpJZn8eLK669Att37ca5iyZLy3keONCLfRT+W9e+SI7bifMvXIap5Hdbt21CQ6sfX7r9Z+judEEX3oHs3BmIJvXSYjQ6lR3hRD68gah0N2bluGxpMq5BFoy331yPJUtmwKyXISLu+TCmszh5MWdqKQpzVIwcQaw/HCd8a9XbOPucJXx21B9S5H0igqwUN1rGSBX6kZNnRGlBAiteeRgdTQdg0iVQNc6CWTUFOHdhCTKsFtRWFMNkkOFH37sTybhYdSyEBGVYYVEWxlVNY3GxorevG/ff9yd0dtThqccexR0/vROvPLcNKVAjM2WCdMD0QKuL6kON/fsC0hJsGZmphA8d7G5x03IcgyMBkPrhqSe34KWVB0l3DHB71cReEzbt6EX3QBKhGNP3Q3b9rVdX8P9jOtrv90t/PzBtP8ixQhH4AzKM9PWgo7mflXYU/YMBuEMqbFz3Bp596DdY8cwdeOZfv0DYc5DjrMOkydUozLbAR82qlAcgVyShSMqRYcxEfdub0OlN0uX7+w/UwVJYhK7uPixcNAe7W7phU8ixeXMdLl5WAx8ju2zieFhyCpBXmMdIrUB2phZVlUXSbe7nXX4e28809Ydgt8tgMupJgTJJnovgC8pgs4nCQQpzxERfTzzkFQlFuJ04Nm7cCrfbBYfdQ5I/eDxJfq8Mfb/UTbWasGtXG0bsIUSiAeQUZmN0ZJg8zoscrRIH21fj89+qRl7VCCzpfkyoXgKtIQdxVQQhjwfjygn8dKLfL0PPyFaodHVIKhL8LEz8DOFXdz8OV1hFCtSBGZOnQWHrhEzDDisyML66CHo6KcoIMhoV8Lj80qSIDQ0NKMrPpVrxIC+/DNXVE5GTlY6sLHGbKPMkLm64plOpZtzuQVjNRu5fTBqhwo7t+9g+ceOMhgnKfhPG/njPzzF17kKcLVYk1GphNpsoHYmlgucJJxx20En9JN5MRGDr74bOZD3yHXGGwel2o73Nhq4uO4mwF3bnCFzUo56hfhaHHlzwpXJEIn7E4yriFOmJYz36+huRZpmJl5/4B7xxDaOhmBQiBqM+D9u3dmPJvKXYvHE7qiaMR4o1A3tYXKaUUfx370M4Moqug4xg3ygSZNdFlcUYHI2wMyqEAnFYDBro9WbUHWxjNKvYwjCyrTrksOp29vVRElpJp2JQK8WUI0BgeAT/euTfaD3Qht3b6mA0mFBdWcEBc0n3ut13x7fx9R/9HDU1NWOdPsZOMkHD8Wkq3hfvJOm8BbUzoEw1YM07ayCXpkZj1svlePaZrXhnQzPSMol/2hD2beuAOWUAn73ZDBfJayTiQm5WNXoou+KkMtG4mFdKAXevuF1qEKtXPYt//uslPPnUy8Qrkmh1EFEOxMzZ5+HFFStRVVoJddBF0A8iFPaRXKvgHwoiv7Acsy/6HHLHldL5pC10pkGepFxzSpOpDo20Iz0tBwV5BcRlnbRGnFKlgJKkXMesGBwZ4CC34rWXH0VfexfKCouJi0GcfdZ5qJhYiq6WLbj5Bz+Qbms9EjHH2Ana9iTfYb5LPoLOYkU4nEBTXQcee+x+rF27nqRXSxnWiOqJE4kjMewmcc3JcOOamwwcYRUbbYHByCGOl0KpTDCVWiCPp5KTDUFn6MFAO53iJTf0BFDX8XcMD6xHdjarY6KfUeNH/c5mLFqQiR1bSYh1WuzYvQNBv5e6N4QUnQVanYHUIwErI1Tc4WhSB9DSNQgL1Y2Y1UKjSSIzI4s45WQqGtgbFzxuL/oGOEhaPaIcjH27tlKNeECOjrLSChQU5aB20iSce8lyqJTs+MmcQvtQzhO3bJ67+CKsWLEKu/ZsI6gfRNCrwoSqHLz87CpMnr6MKSAnpwvBqBVL4isoxcbmTEkz58Ll6Ycz0C5FDnkR0qwzoFPo4fb7YMoaJiDr0dJ8AC5vL8rKy9HGKFh2wUxs3vEyI2oYF124BKMDYjJBFYaGB7jdqLROe1ID1E6bitT8YtiHO1FZQinmHmZhSIVKI+6StHLAIoxCJTKzxdTqHvTaAnA5BlDN77oDEYz0tsPl6iE37WZ2cdCos7VaHa65/jwo1aJ4vPdtXycchj9Zde1oG8LUadOx5OxF+PY3v0eetAjKZB8e+sMK3HLr97F900a89coz2PTWMzCYtjLa8sj4bQRyN5o61kprjdpsDrS3dEAjy6AzNzFicpFuqqDD4yifEEB3fxcsJgWc9iF88YsXYjeB2zPKFCc/C2OEejbBlEtBUXEZW51klLuRk1aIxoOvwO75FWrHT+Y+ZbjpO/eSMGsZcXzokujt6WF6OpkFOmTmZEKXjCLLQihiQKx6h7g6cSYVh0G6FTXMKLzqmkswwoJ32WVX4s4f//YILTmZnVAw+OzQ86NOfePVlcQTNQV3Lh3ZSkFejL276/HCm6/ixVefhoMYU7/lebS1HsBXv7cEcnKqKKMsRlrU2zcIjzeMdev3w+2MYu/+fcQQMUcU+V1cRuDWo2egnpIsCzu2DOHCqyqxb18TdpGL+ZwyauAkFp5VgRef2oHMzCLs2btXmjdKzKIxaUYVSqZ1QU2ndjp/gYBPCZW8EEpyxZg8DPuIC3k5eUzjAQTEcUW3B0ZNHFUV47C7y4mF08ajp7MNTls7vI4Ili87HzZnH6xpZnT3tkhTmQgoKCsvO8YbR+1DVdvf/fKPqCqrwKurnqOYH8CIuxd5WaVoam/AFKFFK/R4/sU3qVursPzyOYyQdLR2r6dcCzPlSUF6+hgtKpgtRqRbi6hjKb/6e5EM2diwCkwcv5gSrABZuaQ2Dc0YVzgXwyNDFPRgB4C582ahu92OG7+2GHkFaaitmo0rrjofA4EnYLKq4Q52IxqQw+vvw/SZqTCmvorewRdJ0hdS4XikFBe6Ot2k5X7SsW1/H7MhAYMiymCoh32oGx7PIPRKMfFNK/qHOmGy6JmFpDWxJBYsmD1GW95lJ1Tbdx9JFvatL38Xu7btRCdTS8yEYTCakGI2oKS4CEODjTDp9dSiYhHkGH7+8GekCQAVKmJelNjnzWDDSF98XSjInojt27cjLT0NwZCDo+yFmryrp9NG3yaZskIfR3Hppdfi9ZXrSW/CmLOgDLWTiW/yAYI7UFw4Ff3D+7FtXYJ4p4bRnIIoVYpcHFXpZ6TlifVEKQNdLuTkpMPDNhmV98GaIuaEUcAr1lmOqNA70AezzIXO5g14661XSKS9uPDiC1issrFr/x62zwWVwoSrL78Kl116vjSpzrtNwrxjnfVuxwkMnDJjOqVMVCKIYhX0lPQUYpAHAWrL/t5hZKamE1Z1eOiZ7zNdQ9JhomTMAFWySCokS868GnpdKvy+ERQXWZCZq+H34vB6QlAqjJRpcgx0BhFwKcjd9Hjq8eeg1gWRna9GdgHTQ+OETpdN5ZEHh9vB76dg1kIxuU1IOszvdvvIM3tJP7jtzExmwyVI5wB5vXZo4YQn9H222QANibReT5rjscPlHIVvtAc7Nu+Qlk4OBoNobKzHMHnfeeeejymTZ+PKKz7Lx8V03MmPwjCO3t+EMxNJsmpx9zVj1GDJIrYEkUFJZBW3npMqTJ8+Afc9+CV4KJfMxnzqz+mMGjks5mymSRleef0B9HYPITeP0qgiR5odaPz48RTnaVQODXAOk267TQgOJmEfjFKTKtGx24WOfW4UME0nl91IQe9GODZE4T+TqX4WLKnjqE6y8eYrxFDKO73OhMJiJeWZFfsPPkfJ6CQ/ZbERYiThw4rX7iFBjlLjMgA0MhRbNfjnP39C/MyGRWtERBHB0nPPQgor7eIFZ+DuO36Ma644l/2XvCD54t12BPMO27sCT7Licak49+yLwAIGJxWEm3iRm2qm4uhCKkdz7ZYdaNjXiPlLJzIl/MSaAvT2t1OytUkne3bv3UppcybeXrMe6eRcYonnblKDLkatfZiFY9SLVGKiXqmiY0PkXFGmvA5X3lALI9WBM7AZankRNXCI8NBB+ddOaeXBpJpLyMeK8df7/o3l581hmsixccNuKfIVSg0HXRzeJ3+Ta0mZ2J7+Qgz226ltc9HaVIcB8kGztwO5+aW47ms3oPdgOwwsZguWTWPR0TDrZCI1D3nhRPtAhSEsSf628sV38ODfH+GIG9FBHiaoQVxGOdZVR3bejqFgGI+9dhcc3h4EAz4WjHZ4HAHqxlR0dHjhdPVh5qyJePHfdcgfp4FCr4BtwIaRoQCmTTdjYLMKXaQUYo4otzsAcfZw2bllOPPiIgJ+KUZdbVQq1M9ijmQ6x2gQs5hVQ6cuQYohH6u3/ATpKTkY6neipKiCyC2HP+oWYUc+Z4NJK64ukCHf/ATau2yEiS3kjW4MhZ9HdWEF2tf14J3tXcyGdMxjO+3DHlgL8vCDn3wHCUWutBKCTE7ed2i+UGEnmcXsROfFYhG8+tJeyBNy/OjHVyHsVaNiUiEONO+TJtsqZkoHIyA4j+Dnf/kcC8EIkuEUPPfv/Thr0aXcqAajo4Pcxgtweofw5TtnYO/ODrQ3uyR9WVpuxrJZC/Di/evgIPgPBzmQYs150o17HloKD6NRQ3UQCnEnjC4VI1RcLWU0UlEQS9/ZsB7nV82AlbRCnCcxp1vgZ8Q5w714a+1ejAYsGD9hGiy5CWrgTDRtX45RVnudtp0DdZAwQVrTNcxCp4JGHsO0GbVw9vXyuRYpRsoOtuMn/3wGL7+8Gtdee9khr3xA2orDOSIiOdjYuLGJODKCXTs3U3DL4A07qAhC0hQc+SY9vAkN8SYfG1fUo3m/C1vXjLJSfQnPPP9PMvoh8rI4zj3/UmSWKTBhejmrrA7N9R2kI2TwHC9mKVJZwYsyx2NgZJQVNEIdq0ROQYo0dVIwlKCsCkAJSixpbQ4Oli+AgHeEERCCmtnhZ3loGbRhkN9zEexauodR1zlMCPGhra0TB+tsaNxHKlRhRd/gZhgVXmhsClx/8++hj6hRP9yHjIJcjLK9YrGne//5Cu7+80N48JkXoYwMYsLMBUJvkH4xruUstO+eoftY5+3btx8DPSFGqkmSO73dBxENerFp0za8s3UFWb4XEyqmIi1hx6a6Joa1CsV5GWjvpW7Vp6KsrIogrZAukSgqKkJqmhVlNSVot68k9+tEw94BjnyQaQhSDLG2jxK9O0IIJa3wukhlvB46XU1lEMN3f7KQGJZAeTn5ZWsroqzKufk58LF4RcglE0EHckmixZzKvYOjmDy5CgO9LqoOD9Iy5RhfvgzNLfVUHT48/Lc10lI2vRtlmHbOEuzatxumdC3G5dTg6adeRp5VjkUTy/CrJ14BInJcdcX1uO83n0duxVl00NFJuqTIO+w4YUefJpGRkYmO1mGKeDGfiYJUI0rgDjONfFg4/xJcdNH1qNtfR7XklWRMqjUNeeOKmBop+M1v/4KnXvg3bKNOWIxGpmgLU9aG/IwqHGhbi1A0ALdNTCkelgDdbDaStiRgzo5j2vxcVBZl44ZzL4STUmmUfHDT6lEM9Dm4fSVFf5o051QgEpAoUWqqFlWlF6DX3oiykmwwGahjffCFh1FaNA42+wAHeggOTxc0ylTUTsiBc0uStKYAnb29SM3NwOL5yzF73hm4/vIbGZV+JAIDOPfKzyJJRtG6/yDmz58IDTFVOOiwv05yYGAM88SR07Vv72LVSYHDFSYXok7s60OS6TSJ2ralZxCNe5tRXp1DKdMPTcSFLpsXQ1Qg4vBV2KfGqN3O1BrF0NAIwdlAfTyVeOiEIa9LuoAxQKAM+cXRZHIv8kZLuo5iXEP8DMEVscGe6ELVWWqO/HwsrK5Fmiwff/39Nuys68fcGZlQEeP0hiTTPYsdPsAi4YTb40NaKqt2IIArLvom1r6zBgsXzMfAUAvysydTY9sRS3jw9NM72NZuLJg3B5dc8UVsXL2D2xjAtu1bUDtxCovbWSgfX0ySH8Pmza9j3plMWZ1VStvD9p48T6zvODIaBgsmXH5BIgPQypSMnjCpgx/huA5tvYPEPx2CMTUrXwZHFchKS0NaWirmzKpFxBdD0B8gbVBLsyimWnNQXpkPrSGKqy+7DRlZKmTlmKQJtMTMjwk63eEKMGoiVAIJdDDSBrviaBhohr2gBed/Zz5+9dur8Jcf3Ibbb16FO255kemrgNPTCbnSTVohNLOG+jYTqRYLtu94iKmsQUN9G8aXXYKB4UZUjKtm99NQPjEH5yy7DG6/Bgf31eMgU/rtN1fC43TgrddfQWvrEEYp0276/JewcMkZ0JrS6JWjjhN2kmtVRFgCe/ccgIIAnJRp4Y8pOUp9kqfFLIpRhU6atjLqsyElJRfV1ePgtndIE6yWFJdh38ED6Omux8Iz5+H6a76K8tJyRt0scrw8fPfHX8PZF0yB1VBNfNpPx7HzTjdiYRnyCg2UVWFEqBr8xDJxUWNSJcO+PQOQMVI3btyBpoFWDDn2YXbVObh42RXEr1V48rHNOOPsKmjUGRx1DyJhF7erZWT7YLWmsh9K9PQ2cIBiDIhRpKcWoq9/GHv2dDIdz5QWDYjGAmhqamHG+OD2+pFhZgE52CMdTrvuc9ew37kEMmleojE30U449cjPpasvt246iPY2kkjigs2rImkNwzU6TI2ohZcg3treijgxTM7vRsNOvPPaX1GRa8HWpk7iTz7a2bjyccVUElNRPjWNgnsvqUMHd8AozKDOVLOChgNiAkgM9/qIbTHoDErqYLekQNIzMhCNO1hV1SwUMioaDastUD0hE729btSkjMOa1zpQVZwvTeMrpovb0bgJN3/vbAQSQ4QOZs6QF3n5uazccbY/gnhEB72GDuZnMe5Xa8hAzK/Gvm0OvPTSi9S+pCqM3KzUbBamWiyeNxODbeuwo9OBx595jG47XqZJkXdcweBj157dpAlyEsUgq+IIrOlmKCl/WtqbiXlibqckBnv7UFWTg/271iPqp94kL7OQRfQOOzGhrJAs34T97Z04+zPEr1gH8YmIxAgLUcIJFeGwD1N/WqWjzFp9HBmZJuzb3QOqI25fCWsWI8dLqRYIUlMr4bKR7NqDsA2GkJmnwrDdhnRVKeTssJhgWkz1O7dmIja/3ULlUSMdLEjIorCkieN0QT6i1K12rFu/g4PhgzwKvPH8KmRRM/f0uDB56kyYCTnigMLly85HzYSJ8DU8jfKyTHzjnr+in/IyhUXtWF+d4Dzhvf4+DxoahtDWMYqtW/dizuwavLVqFTIsenR2HERXYyOuvfpMZGcpUV0zCWqtVYpY51A7AtEYSkrLCN5h/PhPF1D7kn0xhcSqAmZ6NysrnRXYg+EhHyLBKPLzU+hAFVS6iERlXHYPxtWIgwBiWuAYI1SLbGpgP6OxsCQTgZBfWj1v2pQyNNaRD4pzF+EIUrJykSDnKSutgSxkRtKZCwuqEB/mc6UPQ85BDloYVVUVKDPk4Lm/10OmkmPTun0oKq9gyrbDrC/ARcvPhUXjQZGiF4N0+AXfvQ8axNn2w3OKHrUTnUcvuBwhdkhPpFAiHvbC7bBjChv72MP/RD353Pe+/zU6TAOHI4HhES+pS0RaAKm9ZSvSrBZs3tOAH/55LolqDyWal+9Voyh3LslnH3mXV1o2wUj6EvYr0dY0hH/+tQOFWQVIt3BfHhfSszPpRP4uXazD4aGzSMjFvPEWOZRKivigHGcuGQdnqwK56RnYufcAscorpZ2CRUtczCOqrcagRXt7NzufSejpJXNQIlddhd6dTpwzLx8jI2FMrS2gwnBIq69ceN5ChO1NSFf40BgGvn7H7ynLyHvIBoQJ1mA0ivMgY3ZCwRBCOBCIUeYExZuIJ9TQ6/RobNkpAX6C2HHxZReTS6ngC8QZRS4c3N+EnKwMKhEHCs1atA2N4pwrCgjQMqSkUxMYstHUthkydYiFxo+szHEEdyWCUT85ooppG4A+asSCqhwsWjSbmlSGgtJ0VlA2UGCeuH0gJtYwcyGrgNhH3nfm3MV47HEWkKZWTKouxrjyceSgCqx+621s27oV5bnZLGAxVtp6mAwWpEVysfKFnVi9tgVbDzRhf3cIB5mKO+p6qJsdJPvF2LH+bfYjDc+veB3Fk+dizpy5xP+jx/HeXvUWqsTc8Id8dULkJejpPbupO9tGWfYVyMmzSucyTVYj1YAL8+fOQm5xOatWEEMjPjhG7XCNjGDanFwMUwbJI0NQqWWoXZRCuhFhFESpAlx0tJP61s1KKpc0alXFFOTk5NE5SWJZlJgyDKNZiS1bDuIgCXVufhbxMYJIVPw+iCCxT64kQU6nri4vxH13rICG1CRTp4AinkBPH7kmM2XyxEkor6mSJtp9e/UGRq4f586fi/39/ehjFF5/8SJ865I5JMjZKDRFcfcXFmLu+AkchDZocnJRysF3IIbf3P8QEez4kz/P/eufKK2oJKE3S6+POwEkNJuoKApVko00I+BzMmXa8eKKF/DO2m0IsoQ/9tjT8PoT1JpKiTiLDtntvTAo01E7Pg/1Bw4yBbOh9lWzcrHKJUgDKJFMhhRkpJsYiWpKsRxpRZXOzi6pIIWpFFJySUsyjBgNypiaxXjz1YOsHCriEtOGykNDga7RyxH0yJFG7LqWWHsGZdc5JUbMSovCGHRiqL8LLW2t7IMKg0yxCRMn4AJmSUcni4jViuuuvhKPPv8SntnRR6nWhWWVuaBEZzobYCM9qqGc7Ag4YM2toNPGHCckg3iINQ/mz5uEwsJC6bWwI4ekhAnNtppMW5ylStGbyadGpcM3e3ftwdlnzsWWzesxdcosjJ82EU0tJLCjDqx7/XWkpQwQPyKsxH4UZQEZ0T7s7Q/h0h8WQ6H2Q6Mqp2oYZJqyg4w+lbg2Ra6Gc1RGEh1k5CahNykIEXH0dY5KpzXFAVexpGpMMYo50wuYkmZYVFY8/NvXWJGzMC+fA8EBCZGimOiYpGsYw8TXlNxiGHIK0dDWjnGUijbSKwVjsnJcHkyeXqzaP4BFs4nBGh/FvxWrO914eyvVSdiDz115GR5mBb7l8tkYlRtZQCzQinUtWfCsGflIt1Zi7rKp4uSdVFiPKAzhZaEqzj57JrSaELbv2oFwUgsni0WKQYH0TDMdIRaSjCEcClJW+WEkQJ97HqtuGlOQadA70IuGdla2qAVnTM3G+qd7oFebKNxZhYP9dBqVBJWKuCxioJsxroqwks/lYEWgVmgw1OuFwybOswag1iUxa2Yxlk+YgaTHjI613Xjp/vWYN7EWtXTcKw39eGxPC57Z3Yj9Hf3wJ5QY9gRxzoI58HTUwejyoHHLDvJLD4rLirGPKmMopZopHsYEiwl9HT6s2tsGVULFwTfgyssvxoHmJmK9DyaFAbt3HiRnvBNfu/0OZBWNxzNPPIyaGXljDjuUrCeQZPFUPH7/uxdRXEMsqD8IjSJOuTUZr61cgeVnL2Paylgw4hi1BagVfTAoAqyqgzhQvxOxuBdm6liM1sNImiGvDGDqhRbIQ3mUdZ2kHtmYMeUcvPLGIyTBxMyhCBvBzvSOoKeLujMi5miPYd7sWpTlZWHXUzthJ3ZOLzJAoUuBj/xsWm0ZXt+4G+sa+xBi9dVFWXxI3GJMf00sjuz8NEwsKUJJfjrUzPon126FifBSVVKIa86eBW8kitFwDAPE646uIcydNQ0eQojRIE45sFiVl2PLzjo0jpKPBry4fP5syFi5b73rdxLLOGwnqbbisqskPd/CjWkJxL3kXFq0clSWMnUDoRjMqWJKcXYyFuJIRWHQiYUtWVXNejL5qLR6S19Qhdpcsvw2LwqrCyE3qKVodfhb0NndCIeT6ZRMIb5pMDwoyLO4UirI38sh58CcfUE5aUESz7/WSMiTIcw2GDOzUJyRg33Nbbj6ygsR9TrQ3DEA0mHEo4QCMfO3WgV3MIKWPjt2NzETBkakojFn+nR87uxJuOeZt9Br82NGdTlsrgg5ZCb8Ixw0HTWxJQdaeRxusSw2yUblxInE52LoyS0TFupmwk1hSZXkJ2EnHIaXZoFlBVzx6jsU6QnSFCPTyMuUGsGlFy3FitdexaTJk9HQ1A29IROvv/E6lp9ZDlOKmbzPgQ3rNzMqhRQaoaLwYmmVDgODMXzuNxdhd8urJMNq2Kgu1MpsyifyN5eTnI5QEFCR3cfQ30U6kqHG9Z+fTzVhoLoOoGX3ILLTq9G/cyP6/IOoKSmg4xNIkkaY1WqMy89BOwdMRpgJxwg/HBC1Vg2/TEX+58SUaVMxZ+EctO7fg97RAFat3w37iDirFsf4iWVISU1DZVEpVlGiZZSVoaetCdddcQVVTgZcLCSKiBJRTRhZuem48MqbJD8JO46qSH+kuwjlqK4qoUC2sUMemK3ZcNpZPNq7qChqpMqbnc38V4plCNUEfxkOtoyijVQgQjwU53TFSWIFaU/TUBxVWRE0rG4ij7LBaM2n9KmCx+eg+PdDL64lDgbR0TJA0pyEl7il1iYwc9Z4/O0XL5O4XoyH/vkmwn0N8BCP1KyClpQ8uH1hRmhUoj19Ngcy0ixQMzqtBj1yUnUIuEjsa8rRMzAgHd+Ld3fDEAogWxnA+QtrsHi8EWdPqUYs6MekygroFGEUFOWhmLQlPy0bL7+5FmmWdBY7NdqI5Rr6RqZQo3bGPPZMTFh97C2ER2xM/IrKu2j+DAK9kxTDgNRMA+wuH7Zs24cFi+dizZo3pW8aTemMVAtSU1Ml/mMgpbCYWaX0RjJ8IykK8NDGXjgjIRLbaahf2Yd1z++m431ISdExpVht3Sw+xjREKYfEvO4RalWrVctOZ+E7t92HM2eOx55+J+KGNMxYtAyZWSZMrSnGDBaPicUldEgcBSTdetKMqH0Ebfv3EuPkcA0OSqtg1WSqoFMFYfeMwkfNvmVHB1OfbC4RwMx8JcpTo0gPd0Dm68XIrrVYYBnFt86bgPa961n5nZhUnAOTJgVNB7vYZ3FT4FiwHXcO41AAHjXi35QpE7F9SwPyigpJEUh8vUm0tIuz9yGC/CAUej0Ksi2MPrE6dxJ9Pc2MyhzIFQp09rSiua2F0TSEztEIOusbMaXAgrZORkBZKukJcZCVt7CY4ryrH5EAt5GIUH3oUV6lRpGhGEZi2ba2IUwqMaO2rARehxv1Ay5CAotUKAwX2fBIlPIpJRs7ehzYNRhGJK0UjogC+1kMxPFIhUKPNBLw3CwzcjNNyCnKRkl5EdIKyxGVGeEJuJFSOElaYDMnGWSW2aHPKsRT6/Ziw8F26R6RsvIS5FGfT1o4n47RSu477uzZmPOOvJRwUJxB7+7pIW6xKqrTWWlD5HNJYoYNNkcnw5rksnoGtecwFcQIhgd6iGmDWLvhZeKlGv19Q1QRcmkZGp+4q5G056rZk+AwBzHt6hKJLHe0DGFwkLDQ5ELIq2aBUuLi82ux8rEROhfwubvwp998E6+9tgH7G+04Z34JhvfUgcEtHRDo9ZmxYss2zC/PhcaSi2372xBOhInVYjGvBK5ePBWpaqC+x4YhH0FJp4RDPspUVCDsIUFPzUFpWg5KSKWUlKWtA3ZklBYjJ92Kh17byUJBDTyhEt+4mmrk6luQZIUXsHQcVTmZ88Trvz/0B/zrmb9TKaTj3t89x4gbIms/gPWbH2Sh0MBHBzht4qqnGKmKWIsizigKwTnoh5bVzxXwSURTXJCoZoRmc/SzgwnULsxH5XnEFWUqDjTVoaONRNqjYLNUKMxXIdiYRzojFsx0IRCLAJEkDHItQozqIGWfm1VUXFMXp942RNxUIBpMrqqBymrGiDOE3sEhqhw1FpRmwM/K3J9MQ5AFyiMLohu9kPnk0MsMyLGmcZASCBHYcolzJpkWKZSTKenpxD09nlu7A1+58RrMXzALZTPEVQQidal+3u08cQojKegKC8dDj96LHXu2E5Mc0roU4srxrPRSJONq2N3tCIX9iMeiiMo5woxGrzco3SzScFAcVT4Kp4J8C+lH71J9EmpVfB2Xkx8C6elJfPcPN2L/gf2S/g26AgiLpX1kJvTsCMGclsmo1UvL3oRIsH1uN+IqPdVKHD29PTBRR4s1yxig0JLLiSWn/f6AdJW+ELiDdgcuqk6DS2uFzR2TbsvqHeqA2qjCcMiDUCJEfigneScNSS+Q7mZKz03FiidWYcm06bjpqrPw+pYtmDh5Bm656x766CjPe9dJ7xj6hjvxt4f/CBJ+lJaWYNPWbUgzjtGQcaW1aGmtkw4VNTc3IIu4IFYCeGPVW9wotSC5XcBHvStXkAOKy+/HNi1pZo6MXC5ud0qyelN1sASKs3L9rX1MWSGZJmIhq6AlVUWM5PfDOowMOqQ1MMThJbEeGjdECkQ1otGyMKVwEJTSsTzyHvIz9diRaTKvSCyGbOprFXnfs889hQtqMrCxl/gYT2Dp9Kl4q2s/oyzB38SYGeJGPpJsfwyKmAalxePYThVm83s/uPVOqiIl7rjlTvzsT3fQW2NYd9iOOE9c2f67+7+LYUaZz+eTHCfuNRBn6OVMjZzsQowM9yDFmorG5v0YGhrEwPAga4+cci0JFZ0TIjlV+M2Iy8Q62mLJLjaOpT4mzpozpKXlTakzM7KMlH10CAuDuHRDXArmYlQpY/wOOy7WsMhITWFEmSWs1BtM/E0GZKRETptdWpdCTccILmfQGUisg1Bp9WwDKQn3K/ifjxH2/Ktv4fGf3oy6xgNo6XbgQFs3zjnvHDy/Y700mAmqEjXxTywUJ2fFFusUqWQ6FOUwu0iWf/KTuzGpaBLu/vFtuONXv5UcdqyNSTXuVBzH++43fwidUU0H6TE43AcVtas4H5udmw+X1w5v1IsgHATeAxgNjSCujpGqqCmwqUUNcWKEApY8sfgSK5yS0cMGiEPhSi07pBCTMSj4vgx6vUHCRR2rV82EagTESlRsh9maIkWRk87oZKTv6urD6l0HsX7rTpL0Acg9PlgtOqg5IDpKwAQj0t7TBntrPdXgLhTS2aZkGFUppNZDfUiwDRu21CE1PQdOtwvTqDLuvv8BHNjWjI0rtyLdnAc1/yVIX+R+HYwpVmgNcjjY1yxq9Qf+9ldxOAVaxbE3uhy145buiiVGcftvbpFWADCSlqSYLNJoBxwx+OLD2Nexj0pAEEQRqWGo5AYCepgOiRGTYtIZq5H2ONPBMFYcGPLiuzFGk46FI0xcEfdAiFFXyTUECVZEn1u6ITmvIAt9nT0sSnJyS7EgVxBfvHgZYZmah7LISnhIFfPF60ywDQ1AZjIhTNyMM8pMTOEWKoz+ARvCTGM3M8fGYsLmQKwjnl6Uissu/yyUQTmu+tKXpb4etutvvBC/+eXfSWNyD70jxCkdw38Cdm677Q5MLYnj2pt/NfbxMXYobdkhOvCOP3wVfmccv7zjXnbIxJ8T0fkplZAITT7143s/vwXbD76NKH8WZiQqknpiDzWuX4wAOxoQS3IF6SSx5lkEWlY74cGQNyRBgKi6oSgdy/RVKci7CjXobqW6IB5xIJFQpyDMKFlcWYDqvBw0tdQjt2oKGjvbobTI4WVj1IzkgRGPdKVoLMLGcbti+hAFsbaAzgpQ8OtJwNNSzZgyfSL2tRzEDVd/FW+8vAIPP/eS6Lbou2Si9yJTTmbCeQFHAp1Nq1A7b/mhd4+aLJEQR/wTePqlP+KaS28V/j60RX7KRgkjjEgv2T1Cl0Jy5ltbHkRqxjh8/+6vUp/aYaKUSBF3drfYpBPRkbBYXYqYpxGrCkQQYzlUU4eKS8TEqU0xdbmCVTuhSCDAKJlKAlzANF/d1IOS4mIspIJYt3odto54WVhMBLMwLrxuKfyuAUAnQ2sj8VYshs4CFKGsE4dxxZRK4qKfJL/LUcUlZ8xCQ7Cf6oIFxpyJZ/+8gr0TVOiwCSkqbExVncy+ctn38NsHriMkTTz0zlH72OueSdSDzZB8nGQl5ROxIXENW/GkLBJdnTRy4nviVGLIG4GSeMdIZ1v5N8I0J9grSWmsWhWaRt2YZUpKky+UZlrI+9qpbqbjl0+9yG3EIZYpFOnLPMbFl5xJCedGV7cbXjcrLOVcko6TMoQmBghxLc64sJiSzMtBNZNfavH4fa/wU6mV0vc+2OJ49o8P48pbvsCkGjsJdKwdQruPboK7iRPewmsyBYWZuPCPWxOkdcPKjbBYUqV7IUTREd/Vi5X8WA4ZLNLlW1oKeBm54eyp45FeXI4paUZMmj4fk0tzsbOzHzNmz8AL69by99Ss/K1Yi1HcL2ZilX39+U14+5W90jlkGXFQ3OEtTiMmqWcjrOgx+qZ4ghrekI/VWkN5xmJkpsgWfvvQjhNBoaCW537iJ4/MI877KFF31MYuPhDYKI4ySM/pzIK8cZhSM4VcTMkOiR0zWQT0MTp0GlIKRqI44CkOf23cuZeqIA/5ljRonE48smYzplFHbq7bjxGOh8bIzmtZxdPToCIvjDCS1Volo1gFlVoLhUpENvfMBBK3LpgtKkyamkcsTae+lpMFqGFkFb/t6+RpH9GES/SpxH7BgU5ikvM+nuPe22TEs7/+9lGsfXk7DErByIVjGSGMQKnSMprEkjOZ2VnUmRp4DnQiLycDfXRwWVEODFYL6l1exJimBkaM1kgnUTrpTOR2YmFObofVQVqAU8CCuEctQYoyYXouKidlQ2smL83Lk+5Vkz4nLUq35LNhh/L6Q1sCw4Mu2O32Q6+Pt4+dth9o3LKGFXvbmgOoLB8HcU+sSslUJQkRaSXwMCYLYX5eMWyhILVnFE7KrWlZWfjLG6/RuSJKtazaCUawEUpyO0EJxBUEIv3Vag327zvAqIthyeL5KCnPxPjaWspK8kixgkFbC9NcRRJNgi2iWiZWrPro3XUFonju4T+PZfy77LhTj6faxLbJzPDCY2/ia1/4KvsuBDVJs7gslpE3MuSBbcTFKqnAACtuIdN99fZtSOrEqU0fo+bQ8b1IUCLXQlvrmIYqSiqx0OakaVWYOnEasrMzpHPM+/btIxXSwECMTElJkfBWR2y9cPHl0mB8dJPjkSfuxxDViTgA+m779CLvOFPg61/5JvZvasOBre3YtbmFBNxAB8iQXZqHH/zqXtz90IMI2gdJX2SYQjlmSBFaWM7CLE7KiOlHSCtYbERhErSIwEkl4JDW11Wzamt1ChYHhSQrxU0pQvlkpKZBHpFh5oSlh9rx0c2cZoI9KMNzTzx+QvT9h5x3yBjk4oDpb+/6EbauPoDqyQX4+79WYPzkCUi63cxGBQKREIbre+C0j0BvFSuSkiCyqodCJNbkiSo+xPwDaZkm6Kln45Ew3G6n5FxjilGaZ08wAIs5AyGqnPvu+huh7r153Aca23z/o39EUblYgv94O8F5h4+EnHLjZgVc3/+jO3HVlZcxeWVY8a8NbAGfMW1ffOJR2G0eWFks5EYDqrPy4R7xIRYPUCmkShcGiQIhrnGRUVNrKOgvPvdimCgjt27bwnYnWCCIcSa99IglQuTJJgZrisQ9P4kJwTZ95txDr47aCc479Rgods3Gc7O3XHEZvvzDb6O0dqrguodGUjxLSquu6DLSEPGFJKkWG/USs0R7xILrTmgZheLwl7jhOT3Tis1r98FlsyGQ9FPppErEO0zZJzDPJBytS8PvfvC3Q3v5ZAkmpIBgQ++2/0DayvDk/Q/g5msuwl+efYbYZJWw7DhjywwGRpwiAj+fi/uDU8xmOkxLjSqHiriWlImFMFWwZqXDaskEP6ETs5GalkUyzsLASNTrxdLVIpLluOumezgmJ6qCU2mfnvNEmsYjePLRh3D1127E/f9+mX5U0kEnDqG4Mqvp4D4oglGMM+sxszKfKcjxJrNXGXSMvjH5lZCHkEHe98I/Vkrx9K2bfiRN2CAOceXlFiEUIBaSptxw5S1Qy8wSHfw07VPbvDiYIJercc0NXyLNEEusniTuD5mcTl23dhV5oAZOtwdej5N4xUjTyKEhNYnyuTwWQZ7KiOceehtKfl+Y0LyXnn+N9FwcelIpI7jls3egInMqHS669smw7oPsU3OetGH6671ddowxSm//xT0EdwU0Kg1i1LwqrREaq4pgn5S06xym6lRlLqHtaCoqKNYXTj8Pf//V8whzG7+9/VFU5M84Bp8+3dD7dLf+IU2UlJ2rVyMaD8FAwNekaNCp9SOTrcthdV0SNMPXaUMoSEpyMtaR0CLiCSPDKlZ8548+1Ih9cjstnMccQ9AXIPCnQJ3UIFSsQaVbCVMraUq7HzECv7ikw28bYmyeaALbvnX9Lw+9+s/Z6eE8Kohpi85An3sYORNzgbohGEIymA0apDJd44kw0ixaiv0sxMOuQz863gTm/afttHCe4JaWtByY+NfWbYdFayKn00LHKgoWCyXBXyHTYdgZwpqnnzj0q/++nR6RJ0CKWjUjKwsWkw5en5cNS8Bud6Bn2In0NAsSlGl6dRID7Y2fngr6iHaapC3/o/8ioTBGRxl5Zis8/gDGFZehqiwTgaCYMpipm2rBhFmLpEg9Hew0iTwxAaUC337w7zDn50i3ghpTdHD4XQiGQEd6MXXmRIyE/Ji87Oht6v9tOy2cJ6JOyfDLzKrBYHQUB4dGISPe+XxumPJNKC6uwFOrdmDNaDddfJqMN+20aMlYElKKabWoKsmGIxTFy9sboZ9uRYfKhj+tfA16yjSfQ5wZE5f0nB52+gwjTcz82OIeRVQLBBMBBAMxJBMxZBdkw2xVSrfcP/Lk7z92wTjVheb0cJ7oEx8Oew9cjgCUCoU075NaIYMhbkZhWT4U1LjZBi0OtLwpCeeP44ZTXWg+lvPECB5+nDKTxTEw0ImMFAUMST2M4sZbyonNazphTgmjo8uHstwiOtUAmeLTFfwf1j5x5J0SB0oBQfE/5zxMmHA20vOVqKgqYQVWwhVyIhqIwDkaQIQSbmhklN8VFxsdvlTiv2cfy3ki/I99nDLjtro72hGPADmFVuiVWdAZjMS7VCjS45gyvwryeAztbQfEl8d+81+006pgCLvqsuuQk2FEcYUJjfWt0Kfo4QsFUFNSg77WYXjdIZSUTDj07f+unXbOyxs3mSI/HTZiXCysgUEnhywRJwbKkdTFUZlTzaATB0P/+00/7ZyXXVAJNQlyVmEm/vaPB5GbZ6VsS8ITGsXCpdfA1RM/tVDxCey0c54gIdd95nY+CaGgYCp04pJcRtryCy/FF7/6bQwN9ZKqnPwy1/+0nYZL8YsqKsZURFcMX71xKc5cejZmzjoPRUW1kMvjJM7kMPIkv/EJTmafAjsNnfcuI6U7cHATsrILiIWFp03KCjv9nXe4dZ/QZ6Kbp9rxp7/zTmM77QrG/yWTRcJHL+gWdrLQfvea3ycP/zG9+e7PTieM+p+dPnZC1r4bAU8WN/9Dyf/ZJ7UjgSeQ6fBDXDMuUE5COnH77bvsZCh25Lf/s//ZhzDpUvhPGjDv9/P/oeP/7GQmLc8q7Njgea9APD5IBacTt76L3793cH3SoP6f/b9pR27++ajAdHwQntz+F3T/s/ey/x0S+ABLIoq4ODR7KDMPJ6i4WUE6ZCu9JvqLvx8xef//bOKcFKFp7HFEUJzEPix6HUbC/1fQTpaQI+ztwyO/vg1vPfEMrrv4IgR9dnIUcUGXAnGZOJHCACTliIobRcZ+9j/7AJNFo2KmhJMH1vsFz8nWCBL2/0rAHba+7no8/NOncef9dyNpSEARS2DVa+vw0N9/i0VLZ+Hr370F/3zwYYzs34uSghIs+/ItMKYW/K+UfIC9b+Adtnd/Nvby+MATIkV87/9y4Ek3ZYqQYdeS8Ri27Xgb29a14Nvf++bYtQn8XMw6Ilb+ElNm3XDRpbBkpkCVCEOfCEAsFW4tqYSP27jsiquRmy9O8glkFFMr/C8UjzVZJBKTZs37pIH3fzngDpu4/U/MVSSXhbB/4xpseOVlfOa2n2Lliudx5XXXQ6kRN7NqESPvu+v738VoWxciDCmdLh/r1r+Bs86agaKCPPi8XshVahhS0jBx2iwsW76cFOb/vn9OpUmI90FB836B93874EQfxtofi4el9cK+c/PNyFYqUJwNbGwJwaBKIBqMYNjuwJ2/+w3KqyYiIZPjzRUv44V//ANqkxab9+5FZXkZCrLzpDVqFeR6KqUBxdUVuPYLn2FA60+44VfcoSj2PPb/w604ZEeb9f+sfSD+/7+AZO9pybGLwZOJEF58/EFcu+wsFCrkmDfFglXbmrB5y0H8/L4nALUVGgbjQ/c9gC9cfaM0NXt+bio1RQRuuxPKiAyVxeUwiylOiJmd3T1EPQ9CjgGseulpBMRqT+8ymbRv+jYZQtvBrQiNtPC5mHc1LN3cPaaUj68q/y/ZcUtgHLb3Crbj3x772ekRmIKb0ZLMI6k5VJrSDGljYycWwxJ35g/bbHxPDovFip6eXhi1RmTliPljh7FuxW5se/NezJpci20HDyKW0MDniSGoicOktaAotwh9vd3oGOnDlJmzsHPjNuRYM1GYWwBvOMRt6jE0OoBQUMwppkZNrgXZWemYsPhiTJm/UDSOzRENEu0TPDEJZTKIf/3mR4hx/ykGE0YccaROXIqFZy9GepYZYvVrScMd6+PTwd2nwE5Yh+D97PQNvGNMCjQgSjQSU7GKVno8IQSDYXh8YYRjcvT1jcLh8cMXcMDpioPQhOosF2KeXqLcbqgVqdJcQb19HUix5GP1Oxul6bymTBqPuob9uPLqa7D2zTVIM6WzpKqhT9OhgcFakp/PQMyRrl3NsmohY9n90u13j/mIjUqIepsQE3ImsPbff8KuN16EMqECUsdjX18E3cP9+Pkf/4J5M0sRCgTgD8cQZiCLqbHT0ozsSxjypOZd4/B/0z5k4J0syE723n/KxLW2CqkJ8XhCmtJszGSw2YNwewIIhRLSlOH5hblSIIYYeGJ9axdRrKGlF30DDjjsI6icUANf2zuYWRBBxbwv4Ve/+DYy9GIFuzACUbGcPYNVocSuAy2IiYmTVWFMnTwJe3ftxOzZs6UZrP0M4uysNIhFKfOLcqHh97ft2InhcBgbtu5CMhpFQhFBOKDA1675HAz+IZRWcb8aEklrCSZMmcmBCGPypGq4QwG214dowM/fECMVOnZSDYUiDp0mgfLiHKi14vphdor/nXaJ/yHtQ5basVL2Xp38T3d+ZMSJzEwzW5VAc/MwUlnydEY5hkcCCBMlookoRocd0oKZdqcDgVBEWgFhoH8QlWUV0BMJ1SxjjrAbax78MSbNnI9Y3iKUZmejsX4r3nzhYahFtMqIMCEPGtv7oEwxoWDcfBgUvdAwSPoHhlE9YTLeWr0OV11+DVQKHxJhwB8KYl9zM3JSLYj57aicOhc5NTNRVn02QnR1OJpkUIu5dIl8DFAxHXFuXhZLahwtbf1MGie0GhlKi3KgkeZd1WLIFiAyO4nEcVx20QQ8+/J+VIwrwNQJZpZ1MXxjk/L8X7L/U4F3+FhhZ08X2ltdcLrFhGY+VE+shFKuRiwW50DEiYLiNJecAZeA3RGA1WqG12OHLBEhlzJIMwyD3VZFVBgmz0rRKbF5Zx8KLAb0jOxneRvF/Cm1+Mn3bsRtt/0cBrkVa966H9qEEbkFesQVKpRUzUdXtwtrVr2D6XMnM5hG4XZ40dbRznKbwsTIkpYTdzlcyMvNxcTl30JJUTV5oAN21zBKyoqRYU1D2BdElH0KEbmH+4cQ99kxvqKAJd4IbyRBRFUgGpMx6BJQy+LYtKcFSoMFmRk6LJyYhaw0Lcu9Qgo/MQ214IX/F+xDltr/VuCJ/VL9iRZyHxs372JQKDhwASJDDC53CEuWnclAHJLQLehniQpHpFnp4/y+uKWlo6MXBr1OTKYnzUYvVKeYUF3MSK/XhqT5b994uwlaSyry0tUoz8+FwZDE6pXPIOAcQOW4SpSMX4S4x4uGui1oH2qnPglhtKsds2rGwytmza9OgTxahfkzluC1F/+KSKQLIx4H4qpCzF70GRitGVBogZbOYRSPmyAFiJqlt2Z8JUJ8Pjhog23Igf5RO8oLcxi4ZsSpcNv7wpg+ZwIefuBFXHr+eSzhbgzY/AxIOfSMryATTa3RI91sgMVEP4UDqKnKBLtLVBdXDonTeSIQT7+D10dWiDts7w4i8XLs8d7BdWoDT/A3gW5iu3I0t/Rg2BHBgfouhowe3mCE3CyB/sERBt058PG1k9wtJKbMZtkKRWJECRm/qyLPCzL4gvA4RikWdNiycz9FRxKhaAyjDieGnX4GsJylux+9HZ3wU3xEGZoxCpDKslKMKy7AqlXPQ82AVcl82LV/BwOFvG3tBqh1FnTa7BiOhtG4tweZBh8Fx8MoLM2hsmHQs0Su29GG4qpZ6OnrJt+kKNCI5bOS8PvD8FM8OO02FOblQK83o717UFqyUE31HSE1kLEvWq1cQrOamhrsr9uPnHzBI+MIBFwoZJKYdWJ97jj9MYhUiwlmq56CJIl+RxRB9n3U7ofN7UM60fN0sw9EvLG3pa+8p52KwBsro2RtSQUONrRBqTZAptTzEwV8Hh+d6EFTaxeDzI9JVeNRXlaEhNgvByoUiXNg5eR3orT6paUjEA8g4PXB6xxGWXE2TGatJELUGqpIMVd8PEbxEMTevZ2YNGUSvD4/ujp78dzT/4aV/OzOO3+Mg1SqbfvrkGlVwmxSkicyWJw2bNi4TloVMMqgmzRponTXpdpgJS8rwsTSAqSp+1nyzGjojMMZYOlPJDBnznQE4ilIaPP5npyKW050dmHJ0tnwhlR4462tsI8OYNaMKeR7IVhTdOyaWHcpibT0LLZdg6eefgbLzjmDAWlBQ1OHtP/cwlJolTEUZlsg1kUSPqlvbMf46nH0HQVWyM/PDERFObcnrqgRrPDYVRj+O3YaYLAofhHpuFYTS9GBBjtauikEnEpyNSNLq4wBosaoMyott93aNIyaymIORAx2ezfLD0OTeUF8418qwpgDPmcXg9UurSo7dWohsrIUsJijMBqDFBVBoo1LOq53319ehi6FCCXXIZFQkqepMX/BOSguLeeAaxjIWgbPCJ5/bTUy8wuQkZ2B1996UxIQ2fl5mLtoATr7KDZMaaiurcHCpcuQsJRhT/8UeIznQF+8EKklC1A2dR68hhrs6/ZyV3qkZYjJc3VjgRJNsEwT0Xdtw9ypk6RzwFEibu+wD8P2MBNJhtdX7sZLL25E7cS5WLPlIFa8vgHeQAwTJ03HuIJMZKfqSBvE/NtJNDY2YlptKYNXLLAah0puQu+oDHXtHgSJxCKRP82gEwAiViM6fIHxe9kJi7GezN4P0D4J2glVKv6JtT0P7usgoiih0WiIFmlobB3Bxq17oTUZpVUem5p60dPZj1jIi3OXzaSKlMNJ4q7SKGFjKXX5gywvYXR19fH7QHGJDtlUvoGgHyPeOAdrM95etwfPrdyIs5Zdwt94kZFTgv6eJsyfMwVWlqq84hwYLVa4GOQNjS1Iz05BT0sLRkf78Nab6+H19uLuu39J5G0k6hgxe/YcxKigi8pKMGvaXLz48quYuvAS1E4/E1pzEbwJLzJTCpGf5WE5zWCZVxOBZNAoyTGZaOGQHDGxjr4liuysPCg0cmmpZbEiYG5OHoZHnZg9azx9EiNqZ8KolmHd6jfx9W/ciEy2zUfVPDjYxc+K4HPYEQ44kZVhRjBIusHkcLkcGLUNIY38lTtiG9TcluC+gvtx3MR0XR9/+E5ujAe73U2KINbwF7gmAvDEnXwgxxP2QbH1cYNP+hVL68499SyXCUkAONxxDkBCWv0jJy0DsSDVHrmQw96Pi5bPwHWXz4IvHGdwxaFneRPnRIMk2y6xbJ5DrOmfJDIOQx6XobvPib5BL9yuCAdbQ0RUYHDAgc2btmDpkoXo6W/D5Zeeg0TYK2Wp6KhOo0MBS2ZqeiY83ig6W5qIhix55GZbtq9kObQRkTyIRvyYPGkCA2E9Zk+fjr/+42cYGLLS2cVMlhj/AvaeAHIyYzBodSyLBmjVSaRn6WHNTEFv3zByGTxV5YX49+PPYDwR00aaIBYNSZAqOJkYTo8fO3YdxPCQCwUMrqaWNkydOR92dxQH9vfggT89gYYDLqxat12apWyE6Pjc8xuQlZuGpNKKURfQNxLHsG2EoiZPEmRhop44h6JmgIvpkkRgnMorZ4Se+cuf/oCFZ4qVQ4WNLasoEPAwCop4+VDi4v3s2I19ZONPnS43FCTiHneY6BSFY6QHo4N2crMoXnrtDTi9Tqx7a6W0zOB9996PSVPnMxh2YqCnG4NildPOVmgSfrgGWhFx9yLq7wWrDwtKHFWlhdATRawk4iqNWK7Qg5G+ViQiMiw8ay7augdQWpgONbkPfYN4dGzlerE+R4gKMcaAEwvHrVv3KkqLS6g8R9HYdIBcsIe8boAl3Iq6g7uwYds65GachbPIv2YvnM/g1mDtpmYMDPQhI51iQVkBu9/DhLFDZzTwfaK8iwmmklF1d6F8/BSMejwScsqJFGI1wfyCdOm0WWVlCaqrWfrZH7VKibzCIiZngL81YPr0mdizfSMCfj9FWCc6Wpux5MzZsIrDNGHiWlwFpUqPzMxsAp5AV/pFRs7sS9DXYB/F4SU1x4HRIk2+/X7GwXoXQo6N/NhbyRgDmG8Mtndj5cqXsPzC5YyNBMfXJa0JqtcbKYpCY2eT+P4Jx/FOHnjHfeU4E4EnfvNxAk9coSEWCHt15Sq4nWPOENe7RRgY4jicTKWAzekkdPuIRGoOeAfMKSYOUBU0sEOddGCAA5eelo3X33gFcxdOg9Ygw766vYAyiSm1S1BdORfW7CykZuYSpcQhmXewq64eI24P5s2ajUvOXwRFIkTEUyOWVMJFQZJMaBikYdQ37ceaTd+GhgPutVPAuDUwqFLQ2tKIjEwr0jOzpHOzSnU5brv9xwiIlcTimdhb344UawFCFCx5mWEp+OIRFWzDTqjoeC2Fgy4ljVxDLDCoQIQDqtKaOHhRIq0COq0CrY1D0ndVFERaJo9tdIjbsaKtc5DVIBVmCiAHlbltxAYWBAlRTYYYamsyoEykwJCikZarFHgWi0eldT3FGTsVCbFQy9JxQT4y0pKwmFQUHmOoJMbxKJgIlJKe0T9JiHWdhYkVLCUTnx1+yoFb+fpKyBjMHq8fF11+Je6//wHMnzuH/LdCWlxbcWj6f2k/7xd4R5++d+Adto8TeMKEtHD7vOjrcaOt1Y7+vlH0DTmljA4HPKgeX4p+Rz+6O7oxNDgoHaNTkldNq6hEX9dOTJqn46MQcn0EgbBbWtc0ElahpnoO9h98BcGwkwNaiMK8CzEynMNtOIgCIbz64hooFWFodHLcedePEfJHGfBJfl+oTRU2b19D4bATfucgv6eFVhdEZfkkiOVy7/3dTwWkYvGyi8jzliI/Nx/NPSMwmEtZ/jVE50zI2faOrnYJbcYbzFi/dTeD2UmBMAHDjiByKysZsCztYgGxtDQwfuFlGxIxGYUHFbg8wQF0s8THpZV5xYyodruTIsuBeDAoIaOXfSVZhJ/81usPYDx9Yk0xMp69SKXgMBpNTIwxsRKNCcLPEkc1LWfAGVhqFQysod5mTJ6ci7yMFKJvD/0/QMpix6WXnYcVL60k/7Ri2uRpeOP1t1E7o4I+KBe3Jh4KPlG2k9i5eTM2v7WKPvRiwXnnY/5ZSxjs4jviOKy4QEPM2j92THbsr/LwaphjUSjs3QE09vKDA2/sMgoB52JHcfzgtpthkPvxze/fDUt6ydgmpO+IDY5ljnglFraldsCTT7zCTM9G/4CbnffC540gr8iAonHZ6O7pR29vK4l5QCLNIWcYM2eZMW9xDDGlDr5YPzvCjZCziPmQRADFk4RPdlhOvSsnb3L77NyfEn5vCsyGaehttWL1G6uQRUGhJKIkIiHc8NkbuA01XcPBIkqIwzt/+MsfUFKcCq1CT46YJIoNE70E7xQHg0swbdoZWLdhNwM4HQ11g7hw2UJkWeIse004sGc3UUhPFNZI7fH4gkhGFMixZEKtNWDBWWejqWcYZ158AVr7B5lo5F56ltOcTCiiUYoLF9FOAbOegkuthsvjw+CwiyUrzD4yEapKyNv8RDwXAzaOOTMmEfnoT7EcNNFTRnIfI18cHBxGfj77ScRTCmonjSkrDIWaVh5BtkWBv//1D5ARgxRJOUVcJ9KJqKL6DNmHMGPmPIqvLKp+P+acOQfTZlUhzOC/+4ffQ1aaTpqgevG550u/p7PFxj/QPrDUCnuv+ysOm/iNQC4ReOLXSSKSOG0lrtZtb+3Bq68yqKhCu4e70dzcgp/85E5MmjSFgyHUlVw6j/rcM2/CoM8jJwghTaz3E4lLB1r7+/s5YH04eKAZFeNqEZJtx9VXlyGh6WTnDdy5mkqQA8rtxONykvVpaKzvJjFvlERBapoVXo9bap2KQRoMOqEm34uFDbDZ5di61gl5pBC7d26H2+9ASUkt+VU5S5+S+7Xx91GKlx6WeHKUYAAGjZbEnCLIJUd56bnSmYPnn3wUX7xpPvZu34nCnNmoypuARx55BHF1goR/QFqKojSvHA7yOLF4SsAlFui0Ii83B9ddfyMae92IaNMxbUo5y66CqBuGxci2+kL0ZQxGKnexwOe++kYq7SKp7Pl9HvT0taMor0g6wK0kHRhXXgEXBVYwnITH5WNpTkUiGZIQbkxgkrNybMSEtcl4iMGpRDwWwbpVK3Cwfgv9k2BlyGWZb2GCi/Qj2lK8iQVdxIHveSybVePHYyoDb/eO7eSiwCXXXCEhyJG4+XBxd2oCb8wEP0iiva0dG9e/Qz7Why3bdkvv9Q90s8abOJA+LF50NjvLzFYqseLll7Flw2rc+PklLAlKWFJnY+mVV8CamgZ/MAQvHT9qt8NNfuWyt+Krt1SxjNQhLA/SoQlEQzpUjVvCDA+huXMdBQSzOBBHcclkRPwJtHbswbyZF+Odnfcj4E2FPkUmLe2YCMlZcmJScIt2+/w+rHiyF7LAFGTmaCWk7LatQyAyiGmTyjDQP8oybZf2OWFSJct5gCgZYBnNoBjSIsB2Gq39uHjJD2HrtqCzswnbtm+mcu2TSpLFaoHRpKEICLP8pbCMqlgZktJxvJz8Qsw940Io9OmwZJnYdx1RWYEUkxVNTU2QUT1Pm1hGkRVF/0iIftSxxUoKDA/96cboMLkfy6Ty/2PvKwDsPMusz3W3cddMMhP3NEnbNHWlpaUCLCwOu9guC/zs4ssiCywrsIbs4kuxurepJW3ck3GXO9fd7T/PO0lpqQVbKJu3vZmZK9/9vvc9z3nOee3TGZXWraohwxrtSMYZavyeUiWHLEEbjycQDfIaCim+xwmDrZbaNodqpxlf+8cvwu8dQiIRwtVXXo6dT+xcGFas5Bm0NDIwo666XunaLQTfOeduwoo1XQwAGqRTuu9XLWcEvIW8/GKvLRQZoJee/k9+7JOw8MJliEpLgS93n33yySfgdrsYofNYubyHlTXK4IupOXPT84yaV/05Xv+mt2DvkYcIsCIyUT/OP2cdotQtkUQOkcgkrnpNOzO0j5EXIWCoGbQ0BJBukLyqmGy2hFgiwPSRJAOaYTEYYCLTSMo2MMJzdHVrll9LUAyxwQ6gxr0Mc/5hgi6IUtYDrTFFNqrgqfttODH0NKrrdGQRDSaG/Vi5ugfe+UlcceWlqKmpZkA9yHOKIhKQ+0KXkGNqO/+8Ndi4ro/n3oSH7z2JhsZa7Nr1JNmzUfWn+WgOWlta+P4C66oAt6uZac2G5uZmXHndJdA7tchrzHCalhCkVrKShu54Em2ttXjyid1k4i61N69GZ2dA5nluZjJxhqzI1JuNMlBlVKYKFqsWDUx/Nns1xie9qsdgdj5IU1GA08IHdaXceu/QACUDHe783BQeuevH6G6vJusdwA2vvoYZ6g6sXLYcQ0PD6Fm0mIztxtZzzuOxpU7lPvt53Hjz9Rga5us93QoXL4WNFyovq/GeXZ770nNZUO5WOXhiCP/2L/+h0sKho4N4//v/hhd/DK1tHfAHJmlXjYwcC77493+LSKyMm1/3Vlxy1XlsxHkcPTRKrRJAnGnClfXB278PNd1t8KYreN+Hb0JrdztZIY7puT1MHXbVS5/OJJg6E2renUyctNoc2PX0Iej1duUA9XoTIzauBHx3RzdTM1Odkemm4MCmtdezEd149MkfweEuYpgSQE+GiEZj1Cpu/PB7j1CfedS9rq+7aa0aL9VVashik3jo4QcwO+1DIUOBIePCdMNrVi/GdTeuw1MPVHAFTceH/98HsO38y5m+Kjh05GlcdP71eOCR76F38TlkfGHcPD9rxNZzz6UxGoe1Zo4unhKlYkBD7UVoqbuWTOXAzIwfe3Y/jgsuOAe+uSRa29sYdAu3D8xQo0WDXtZlHlZ7rWLQuioXrwvqDsmzs3Nq5KfM4HCYE7Awy0SSDCgCuI7O2h+O44En9uKmyy7A17/2UerBDKwmIzVmKw4cOIB3/fmbcf89u2CzWdiOh7F188UEYz+DNYK2tnaSSTUNlQnXv+YarGAKLtOly82YzqScEfBeGIvPBV4iGcGj9+3GD/7rJ1i0eDFqG6oxPTWCSZoCCjKebBRNHR3obGmHd3qOjiyDd77nXRgZ6cdg/zjZI4vrXn0xfvhfn+TfQ0xnNAqM1p7lnXjPp85Bc/0VsDtpPrz7MB89qM4zr+4gKv1EEYLWx4bIslFMZIxqHNw7yO+fZ8ObmL6cZAAjStQ3VrKhhq7Pbi+ipbka9bW9vECaB4sL+/YdZkrKkJE0/JwZR44M4uqb2pBJZzAykMTcVIpgpy4tk+mYpjNkYwPBKuDsXerBa19/Od7/9v/Eos61eNOfvhN33PkzLOruYXrX4uCB/Vi9ahM1o5MAMWHv/t24+Q2bUDQNUE54KeZ7qPwZQIUoAd6IYGQWZmuaGo+mRu9EqVBFU7SS51YPh2URTPoqRBNezE1OoG/5RgxPBZSz7VnciWK2gB07HsaWTRuZsi3oanLTnNAlp/XYc4ggd5MRNTk01roRYir1jh5HPumlE83QOOXhslcxsLXYunUNjV4S3/vhd9DeY0fIH2Qdp1BN3Sz1I0ZOumsuu+wyvPaW1ygpon3Z/sCF8ltLtWWmj7t/eh/uu+NBdCxqxa49T1FA1+KRRx5k2qnjReX5KKOjnRXD9+opmKura9Dd3YEnHr0Nt9x4Hb79rW8iEKRB10fhsLaQeQr44r+9E6YaXozOwJQSQTB+EoW0HRVNihdvZZoTY5Gl47IgyvQXjbPhNB6K7wQ1C9OnAIOR6HC6EAyGEfD7semctaiqMmOYejRFnWRg2pqZ9iuwuzx0vW4HdVMVNVwLGhvqmcZlpGCYQPYyqqktxdVS8yV5fD3TuMlowkWXrcb3v7sTb3rrFvT0GWngSzyuFdXuDjJVCrDMYXbchO9+4ylsWL8Z68+jTksMMX2ZUd/YSFMVJ0OL7uRb5Tbm0RxdPs2TlixYTlFSkOVSFabuWp5ngYFc4PW7EAmzPjOvgofgWrqqlcERQDuDXksQFHNpmhQjEgULEswcaTL09JwPuVwGhmIasXAIU6ODfA8wOXkA4UiAupnBlUqhvr4WH/rwB5lRxN1rcN/99yDEANcyyOrqqjE1OUvpIEYnT1O0Fu94+9uEvc5Y8/1WgCfPZ9MF/O1HP4dcvIidTz8KV62dTBRkxcTU3bODFLbu2hrk6djq62pYsRFGrh61pOqxuVlGfZh/2+horbBT+M5Q0H/mi2+HwRlAxWRAPDWrZhObLdVMnbzAUgcqBjJnPIVzVr6Vzq+F6f1BTPmegEafpXMkKxWlIcmCPH9Jw9kSmY4GIxJOYnQorJ6v8XgQCcXhm4+oYTGzxUwg2cigTGN0hpLSpUh/lZ7OPFfIw+lyoqGhjmLbydRXS3DEYLKHVcRXuZsJ9ApBsTBlSXr75Xm9QYsEU+I56y/B4eNP4vChY1hE/aQhsxgtBp5JgWkxTyefVDejRdmo+iRpOtHY1MZzDpHJbSrNpdIxPlfNz1Lck3k1OrK42QPf9OXYet4lSkpIB7jMpplisHS1NfIK9Jj3xQg8r7rjeT46z/efQH21AYODR/joV2xWYZ2Z6JJl5ouw2Zatm1Vm6ersgKPahUOH9kNueLts2RoMDoxhw9rNaqbQZZduU11jWu2vALyXYjIpZ+Jqpd/rvjt2YMd9D2KUAv7wsZO4/tob8eOf/gCXXHIpHn7kXujMFpjJdBJRekbHeRtXYaD/KDIaExvMDTMjO5ZJI83G/exXPkD36uVxkzDZbGQukzQ9ARjjTz/K+Rr0dl2FfCGAo4N383UZDy1RF8XIRBnYZFoVz9tJF1jNlJJMJzE2Pk13q2XFUuMQ/H657XJSxkd1iEcyCHrjCnCRUEIxm5obKGSr0yvzVCYwy9qyGufUafSIpeK46bWXoLophLaWPjKyX4FeplzJ1KNykSZHBL/Zhfb6LZj1HUaxEuH7QmREGh4y0Ni4F0uWdvD85lX/m5q6TzCVSzo0N3VQu4FAi8Bt68XqZVdg175vEnxhAq8G4VAUZX2GQVjDgImzrsxs+NV44F7Kk/e8EdoyWbdkQCAyR1MGBg1o8GYVuGfHyXBTh7CouQFD4/O8lggZfYLfy2ClfhTGM5rKuPjiqwmuc9TEgwcffRCXXHoRPNR2uVyJLroa5567ip8p07z8au72GY33UuVMgCc91QadBl/70vfYmBn85Pb/xMaN5+NnP78Nl191GR54+HZ0LV6LZHBOsZuVzuicxS3IMg1ORSIwMeWEg34UU0Xc9tBXEWEjRpNsAEZRlhHX07mVkWZF/8gDiKSGEQ6H1fqEXIY1SjOQjGfZeAFGbRKbN58Ll1PHitMTKEXqJQKC4HZYqqjX8kydOfQP9KvKm5oKIpso8XwM0CZpRnwlRriMYuSpqwgCrZXnAGQpDwpslLJGhpoIPF0Jmy/qxKvfvJyRHkM5swh9SzYyhVfh0Z0/hsYYYcVRXuTZINRpGlMaBk01mdCNztb1lBQMgvykYgmjrg6f+Pg/4sMfeTUzQ4R61EItaCVjM0Uz2NLJMoKBkLoNdzAYVz0E0hkv+laWakoguF2NDGongXWS7MsscvJCypV1rPtlzNZWmruoYkC5x3nMP43//uePETAxrF9K11rdjLlkBeMnh0m0FSzqbcQbbrgGRmrl7339p3jd616DvUcexJe/8q+8loUhNS3/U0Nf+oW/X468frn81oAne41AK2ODZKuPfZ4aogU7dn+DuqQZzpoMhga8OHf7NsyNHIcvFENdQyMsFaaXZJgNHEYmR51GVnM67MoI/M1nX4ucIYlkTkunx2jOGghs0YppzPj3o6fjEtx1zw/IIHG2gY02H0xdnTyTMlNQBWGKZpvVysYwUrsEyT96hAJhNQwVjcRVI40PzZB9tIjQ+bY0W9HjaMXQ7jGY6A4LrGCSHGLpIkFXQo4pM1Ms8zgEH5ksp4nhzz60ESvWMLWy0otZD8JRL6wOpirzQppNJJjOWXd6nYlJqwynrYXMSU2q4fF4PSuXXgLvXFBNgaqrWo7PfPbPMDp5FO96901qenyuUEAgEMHkhBfdXYspF6xKOpgYUHJHWpkBU6b2K1eYVpNZNY6tNSRQyVMD65nak1Y0ev4K1VWdxAtZnbJkepzXRyYv8/hiTvxTP0QmH4CBoF7cuob1sBxGsu5jP/05KrYaDB49TM1LM+I0Ye2mDazXBG645bX8fQub28T6PjMz8cvlt9eBzIYpVbI4cXQEY0PzZCIKe41ddRw/9OiPcejgQUZ6L9zVVRgZG+JB6UiZQiLUbZp0HE6zARmCJZQPo7N5LaZmZ3HL27diw7YG5Eo5pPneIKM1lcqq/qsiG85qrMfJY1NsJL0au9RKyvbUqb6yp57eh4B3hindhmyOEWko4iN/dx0Gpg4gFjTAN+tFNExmowQUt7ukr46NmMOl2zbhf/5pL0zUTbIOVwAdSVMCSAosaCS2qKkWZnqsXl2Diy+zo7a7SYn/VCaDGgpvSWUGg+gkmcIuzMC0XaGWMwkADQqIOh7DZCBQyk4GW62q40hihhnj3/Dm115E1+lBe2Mtsqk8XXkVrNS/WerjDI2BfL/RxlRdTmAu7IcvnCJIDbCwrsu6Aio5GgvkmIbDZNMuuuTNyIQuQCJDTUwDFvKNK/Njs2VQ0PcjkQvQyToQCgUxtCeE1XUeFEIa7PPN07VryKZ2WGii1mxYDi2dfDAWwyVXX4UoWXRkekppwHWb1uGmP72JAUqQUlqQgShXZDyrxOuVdR/PLc8DnpRng2/h15cHnuifHE/gtp/tZDqpojDKQVMoU98AH/3oW6mtoqgUbFhLXXds6DDBVICRmi8SjrBy01i5uBvGYpb6MImqJhPmA7Pw0NbL/nSJfJRsuYJslcOevQMEqRvtrcvYeA6sXLOKacmF3QTa8uWrmML8aG6uhYeWv4ms+uMf34rdR+/E2z90CQbo4Po6V+DI4RMqZU0OB9W5W6x6CncdHC4NgebEqtXN0ARdyPrSeHrfkNJcPr5fa7VR/xTp7ICkzErRlbF1azuu+dMlilVlSM3lruE1W8hCFaZ1OlOLTAdioFA3NTcvrPGVNK4lI8lYsJ4PKxkySw16/PAMems60eCsEDBkLSPB4aqixsuqVK8zGnkuDGi66JJM3SrEeB1hHD8+A68vT5azKTkgQ2MaZg8TjVj3okVY2ltNc+PGyb19mJ6eRnu7C/PeAerPFKotbhgLKRzbdwiPH/SiZCugt6kLfd02jEf1+LtPfgJve8ufwsx03sh63bJyOXbu2YPqxi6COQuHKQuDRVJ9NZprO1HTUMJN7/4QinTcgp0ShWWIWlQ09enZKTKsdoYTQeW5X35AzUmbnJxSqWB0ZAZ7dg/xFQeZj2LTQKebiip91tDYgtmpafQs3Yhp7zTyNBGy2CWZSihW0JZMaOtogzWfRiQTYYrT0cHmEY+l0dHZpRZEj45MIp9ig8COd7z1L2gCotRnk+jr7ca//Os/weYwkxESGBo+gcnpcX7fFILUgUtWrMab3v4G7D7wIBwOJybGZwmeBF8PkiF1bPCFKeN5fofMCJbMMTftp5MuYNmWJfjJD/ZgWVsH5mk4TB47ZUFSTYSQdR2S0uWGnft3ziAcyGD1qh6ymAaFSkb1Z5WyGrW3itWsRX1jDZkwQ0OwMP8wT1aqkCWjUequSIVpmXVA5wg6/TTrO1HO4+CoDxFe70manjwN0TzdeJxp3peMIpBIY86fh8HRjGaCq4Ws272kg6aDDrZCxsrZMDh8nObtOHYzWI8e7UcosZvMP8nzpgSIhzGxey8icwE4W1bCVN2Gxq469CxpV+SgpSnat/8IEtTEu/fvR5GattbjRLXdA7upgvqOdnzlu/+J6173JmrmJvzk7nuwd+gENa4D7S0muBsWk2lFA8rwnxg9EIAh1WsgeNJ98pOf+pT8cvrxQuX5TwsDltgAWmq3OcRJy1mym/RHmSlsRQ+ICJcV/Xo2jtvpwpZzL0Qqm4fF5oBvnhWZ1+P8bZdi6OQIVq7cqNYxVFHbyVZhfkaxy+lUg99hvx91dFi8ApqNClmpg2DsVNPdr3rVlfjWt7+D9rZO+Lw0LXyvOOYKXVaWBkEmdBayRVgNTmxcdwH1TwVtbXUEIJ3c8JgaqZAuCzX5k+pNfq8wJZqZEuPUfeNjo1i9rRuN3RWs27YEI/0z1EcEOAHEjIYGTxUSTDv+aAHjI3nsfSqG2287hn2PzaDaLXdSNPJ6dahydmNqYobHl4mQZWV8JAXZ7S442JA6nRHzPi+vcy0czjo1RSoQow61GmlYOhHwzanZLGWm/1n/ODVpmsrGjOWrNtLBh5XrLROobgJD+tVq68naa5Zg45YubD2/F2vX1GPzec1YuqIeofEA5vsDmBsa5vHbkC6b0LWsEccHDsNg0yLO7JKl5GB148YbX0P2lo5jthcNWMAfwNrlNCvlpFpaetWrb2a7lLB0VRdsNG5OoxlT44O46OLz4aztZp2yPgVX8h9/yvDpaYz92uZCDnjwwDCjOM1G4lcwY1cqbMg8ScOgJxCzfD6qFihbWNlWs5kaQ6fWNEzNTGN4cBQ1FMM1dTr84EffpfuTUYUcmpxaptsJTIbyWNTegkLSj3AOaGeaSjEdbbvgRjW1aM43zOPlyKAz8HgsvOBpxZ6bNm3CiRMnWalWNhawYcN5aG6lAbB6kdKcwNjUIVacDdOTKeTTOuQzGoI7hip3FVlPVp/l4PJQK1abYKB2tjDFSIeu9ElWVTmpsfIEpg693a1w6mtQSln5eTI8G9xpcmHnE4dwZHgSzJUwOo2YDQbQ0OLAdde3oa69Gp7GKhQysjhJz8CShTFpCn0dU6iOqZF1lMjTbLTwWgkAvrFcMqt1wXpzUU1GmPeH0NN1LvWiC3sOPMQDJdmsZpy/+WIM9h+mKYqqMedMqoS2lqWUJ9TMHX0YoqnTauKwlWvx4K0nkJhMwOJxw+J2I55Lo7a5W7HxuZu3YfXy9fgpzcW2y87Dww/twMrlK5mWzQyUKrL7w0jF5lHf5cHHP/tZ4oDnxjTx8Q99kuDLodXZgYtuXIsG6vSiXg+99Eq9gP/4tRb7iEPbvXM3TYSP1MmIYBrSMhWklQCnbqF+iUej8E5Os5FZYdkCaptaoWPUTs1RDPP90qE8MzOPak8tI3I5+mnlpeLrbUYYKfZFSI3MzGLpsqVIRONs+BiZyozNG85hap8iyAu45OKrcOjQQeXu+nqXUb/MoK9vKVPwFNraO7Bx42Y6ujY0EbSLlnlwcvQRnruRJkcW6UhfHSuqpRmpZBI5CnctNYgI4hwdtsttVTNYZFw1Sicn3RpJmo3qqmrGsRneYA6jgTFkrPPQeErMbgnoG3NYdE4NXvvW6/HWd/wJWmpcuGbrBlxCHXrfPYfw6E8TePSOGdx/7350dspYp50GIA2NkRdA1uOXM1jETccpV/g8G8zE6IklQqzXNA2GB053Naz2NCZnDsDtcKOrbSXWrjwHY6MjZM1ZdHZ1IxosweJIq2HMIjNLe3MffL4Ej8NUzdT+yKN74Y0VEItF4LHZsah1MTW3jtIni3A4hoGhAXj9XszNTuHxxx5T4+BP7XySgZ6CW8aCNU4F5vUbV1KD6/HNr32L0mcOze11aKzpw5K13ZRaTpSZ7WRnB3Uhv1R+PeDxQIcOj5ARaqkF7IzGashk2DlfEFMEmwxDJRMxWGm3ZeqMlimzubMHfhqJMCk6X9IyeqwE3gwc1lpGfF6J4NHxcZVC7PoCU1qRRlCLOa8fi7sXqTlqs95Z5MiwHe2N1H8FAmsDjh07hGAojGuuehWGh8bR27tU9aW1tLZh8+bzMDh0EjXNWhwbeYhOMEGd0oWGqvUEVUI1rgDYRg2SIZuKE5WOY5m2ZTDyHJ1QKSXLgMrmpFfeiDCDIOAPqm4a71QAUa8ecTEGA9M4MThDQMzi5Ml9uOeBn2LQexST2X5ErDPYemEfVvRVYfvq83HRpu0Izebwvf/ci7tvHceD9x0na5t53rI2lmzrakExZ1HmQUeDYbbKyIcGkUicpmoJspksStTOtbVm5DJh1stxmqMy7DY3OlpXMYArNA9+mjwDHXAK0/MHVddJiek4EkvAZnfDOxxhlirhwisuQYzSZPDkNLx0+nlmjf0H9zPwnBgZHoSdbCtT+M0GGptsibIqjA2r1+Lwvr2YmTrBc8pgx70PULMmccMtN2B8Yh6rN60gSIxsS+ntI3heAFvPuNqXAp5IOgGtdAsMDY2y0TOYn4vxCQNBlIeruguBJJCRCmEj0Q0gFPCS7fg5sorT4+KF8+SdHkZliGAs4si+p9BQ7cToQD+1ylpWlhEGivA9pHJLfhSOCiuJx5oIBNHY0ELRTt3D3yM8TjFfxJIly5g+juCjf/15asg2HDu5G6vXrcVtt/8UXYs6sPvY7Xj3+96EHU8+SMeZImuFcelVG6i9WuFxd7ByH6dTnGdqS9AgpJBLaxHwxmCgjvJRzEu3zYZzOlR6l9d1OhPfG2UadhOcwg5BLF3ejdFhL52cmVrNrubtLVvZTKlRomHIQ8P6icZCqh+slDZBll8uX1SP4cfiQKEedY0u1FbXoL6ujsDSI8FU/9V//ToKzBg3vWUttl24ioBPMr9kkcoRhKR2qWOnk3qPzRZm5pDdsmp4DIPBwnrXsY1kHYdZdbZbTA5l0EoaBhXTXo71RhpS46z9R0PQG6tYFzWYHAxTqxZV4M3NTau+zq6uTswxI/UtWcIUPkjdXIKJmtPBaGxpaGIblLFy3XIcOfIk9Gyr5tYmfPqLX8HgwCjbczXxtLCfizxeINOeOfAEuDKHfno6hImxeTraEGLRBNafswahOJ+fo2Zg2s3QPueZqnJMDYVsmiZNw9xvpsMaxZH+edQ11DKVpVEjHcWMpj0H96n35NIBTAwfRkvnUniHHsdaurQUXfFkJIjR2QiupWANhQJIE/wT03MU+DkYNFa0tDix6aJ2ZC0hposE8kWmvYqeqTSv0rhMFDBRb7GlCRaZQFrCkl6+P8OKpIOUPrcCAV4pGxjZBWqqomKbk8dn1HCVu0o2aMyr4awC3axGy0BiAMlmjzm68GLewkaVrqQUtBW7GkQvULfRFivzpdEm0beiCc4aD8rZOLJRKyWDHd//1h6UMlrV8e52yYJsI1Z1daG1vVPN7nG67PjBz+7GseEj+Mf//EukipQXepmRXCboimRfGdGQrSoSZPcm1Z2VpXmRrhsLwSGuWdavhIIx6tgyJUKdAmdtdSOBSnlD3TY03k8TmEAyXMCPvzOOm258I7733e/j5ptvxpf/4Uu49lVX4ce3/hiXXn4ZJidlVd8MepeuxKbNm1FIx9FJE5P3HkJ9vR27jo7gtX/xd9DqzVjc08X6kdEMEXiCq+dD74yBJzcaGRqaJpUm6MxMdDoxMlCKbJJQ09mlMc69ZCOjQhYa55kCojhxvB9LFnXi+NGDuOiibRg4OkYNQ/1hsdGZNjMqc2pctUCwiuYLB0I4MTCImH8UQ0efwJrlPWp+3NBcGMF4Eldv28gKLiPDdDA8HcCVb+hAQ7dMHbKhZ3EfJqcm2NALQ0l66rUCpWKWlT4zRbebLtDxZlghgIuNWiynsLi3jSnTwms38kE2SeQUoCwWA40RU86ekwR2DYNM1tGW6DiNqG+uogaTqeUZvl9ACl5vjg1dwaIl9Uo36bQ2goDXVczCTEAJS8lUcoMjR6G+DDajEVW6Fux9fFK911MlU4y0sFFayCRNvZ6ul83SWNfAitfBU1NL/RwmqPNIhoLIUZo0tzWRyejGTTQ7VQwrQ5j1EqaOi7EO3JQO1GuhFDNPmqydRVdnE5rrmhCZ1eLhew/wnAywu1J48ztX4btfncH2y6/DvgPHmK6rUN/QiAceug/rKAtGxvcjRYm7anUrs0Er1vd2oN0dRCXspTNNI0Zm3Xrdn6Kxa4WqW5kJlKMBi8TCamr/iw2nPa8fT8rz3khXyzrBoYNDcDkb2Qg5ppAMZNHx/OwcZC/gTKSAa689j4hPYXxoBD//n//B44/cR6dqoA47hjvvuAtf+OxHWbHSE26mriuxschAFKclMpRsQBhPywoy5lTSdBUZIhkJwEwgFbUGhFILC76li2X91U782d9cBB1FNpUYwVjArG+E2jKlBvjt1mpqNBo+g44poBa19Q6yAtNKlZ2W3oY8U04oGMfsmDQMWTQVVh28FrNBTZ83mLNkuyIam+2M7CIbMIDGllo0tDHNsjpklMLvEw2lZ8BZ4K42orrGzfPOEJQFsn0W3Uua6UfIytSCEoguh4vakcZmkQdtrdRyGjeivgxT9RiCfh8DMCuqljqswvNJq1nIiXSMgj7BLBInowoba5Ck2dHqrQwcI4NKB02WQjTRCEO2jS7dQrbVsB7DKi3bbA4GjR+LWtqwvK4PkcN8PlhAPQOrivVQLlqp6SgF9B1qun6BDH7iyDFcd83VdP2j2LTxXDS4jXjd1VeitTqNcxpKiFEv3nb/Yyg1tmHRha/Gpbe8HXZPIzEje7OQ24gTA82S0+HA0OAombaKry3A6NnljIbMRNs99ujTpNCVCDG9Skeo2HXpNZ/3yjYKfiBHN2osUGCej4NHjmByLI6Dh49ghnpCAHbNNZfh+huvYDQyvaXzZCBZlFKgA4ur5Y0y00LWifZ0VSEekcUpIXz/25/DkpZW1ZiDM/wesuv7PvxqdK8JsoIJATpf1atfoNuizmuuuRAtTV0ETgIHjz+mpmWPyX51bc146JG71aB7gSZBmFBWismyvyTNQ8gXUem/2tOEe386BqdZj498ZAOaquthrbZiNxk7mMySTQpYwmMaTVqCVyYSFFR/X8CXVpMP4lFKDKa4DPWhyaIhWJleNUXEk3FUmevJWhosXmrF5o2r8KN/P4r9OwfQ2d6GLj5kbLaZAImR4eOs4+HhYTIMqMEILJZMJqNGPhobZbVXGWvWrYfNY1dZwqCTbqy0mq4UDPphsmtwzmVrSJY63HXr4zh2fI7nkEEiGoVJ9FitB4Gg9ETIkgBZd+FQvQ3dS3qU/s7wfdu2novB40MI+wK4/PqLsKLOhuGZLHYdH0A3zcV1N74GK1bQ1b7INCjRnoKlI0ePY/Wq5eq5Z2PrjFKtnMz42CxT6gwSrNSeHp5gUbZ65UkymuNMg8loBAODI9QD5xF4bCi6DVlYE2ZqqK+tY4pZi54VvQooKX4mFqceIYCFpYLz8xgeHFDjgtsuWMlUksETj+5EPjWH4/vvx2aeuI9uco6N8vr3XIWqThkflOlCGRoX6rzWXsQo5sen9whnIBWntmJ9yDXJTBS9XraQlVVoeXXewh4oVpCkIZJRCD2siMkWtrEkQZiEpaLFueubmZpsMLs0mKOe1dExZqhF61uamB41BEJOXbewU5DAk4Xdsu4jlSLjpYoENZ05wdexuBZJOk9kRP9G8ba33oCBPUl85Yt3QVacyS7NOurRrrYWauIIijyv87dfIJ0QsDAbRBjctU0NfK8Ok9NTmBgZQrXLSSlTUNO8UtR8F28/Hz1MvaKvRifnsHRJJw4dO4pVa9dgZITajE67juBKRMMwMJUmedyuvmY1R/DIgX1Yu2wZrti4mu8LYGDSjxS18xO796G3pxGr2WYjZEF7bS0WLyczzgfwtvd9GDW1DdBLL7NG1sz+ojA/UdUtjM3KcNvHPv0JEpeYHsmav9B6z4xcvFCRNy/k6AxTSY2anMl6phtyU+tNqhX1HjJCuZJUbsdBehWrbrPZGPkJTE+NMe2ZMT3jRVfvCpgdNUjy87KHR5qNk5AoJHiy6RTdcBaBeS8jMUyaNjOy7QRXmmCahzYbRWe1DRWjjUDsx/rt9TDpPKxogsZSYjBEGPUVGPUeVLnrmb4JbqYu6fQ1mDRoamtU76VpY2GlVIysBAsZwqI234lFZaayXulNmdCqNZkQyWeQNlYwOpbE8GQBM94KJiYjOLCfjeB0Erc5si5Zu0DdmBdxY0CpoFepRjbGkXFcnZ7sSmZ12uoJ0hDe8pbLcOyhGYRP+NFsy6Ge7tfDul/abMXydhtaqt2qx6CzsxePPPg4Uvws6VV1JcnuVmZqw8aWDrR2tavNjC669HKatRYGTBxTE9OI+OaxffMGlEnpXd1L1JSzH/z4R1i/cSNsVTREZOoqKoJzVjbBXs7gTddfje2LqtHuofsdOwanVYsmutlp7zxq66pQ21CPH//gblx+7Xo64Rncvms/vvPDO6kDWfcKdFKfz8WOpsQKoDQrJCo4tPdObNh0GQnrJI9Xx+dlLGPhEy/Yj3daEMrFTk5O4Oldw5ibJePMhvjwYlnvYlZ2THW82mxOxV6zjITx6Rnc+qOfU8/dzfcsw+joFMFgx/nnX4Q169fBx4qRqeiSjoT58oxW6ZNK0gw4HToMDDyNKk812SuExd2dsBgJmlonI3GarJGCx2qg9vLg6UfmsWyDmdovzwa28uRjBD/Zl4wiYBNnp6EQ76CgdnlsCIaDpG3Zut+o3J9EqZ6ifsvG61SQTFDfZPlZk0lHUJlR0+BAhcd2uh0wyUwLvVbt8RIJ52DU1CKbMGFqPILB/knlrOtb6pAtxlHRiMvNIcNHRVekrrNCI6MpK9egOJLF1EOz0PuEbKN8bwkNVTVoaXRg7crFNGFtaLXYsZmGCqkQSgkGuX8WF2/ZiInRSex6ei+0dKXixA1Gs5I3mWwaVbVuBmgGHe1N6OtdRJ2qh53MPn18D8o8xoplK8ieRpw8OaA2D/LYLVi3vBfWfBJGatHhw3vR3LkUKXMj3vWZr+Mnjx9FS1sDpgb3Y9nKjQAJ56e334Ev/OV7YXVY4HDblG41y7ajCkbCYqJ8SVLys6Jh+i3hH//+i/irv/ksJrxDzJBLFZ4EYadR9rKLfdSffDz04C50di3GU08eRCAUwfpNa+ALUutlZfBXxHkaiUiMjXEcb3zDzZiaGqGrHcD287fDTwG/gRUobiydpjD3Z3BycJxskGVlGOGwGXH44E5UObQ4cOwkotR6ScmD1CN9Pa3obKuHd/oYbJlp9HZ04OC4F0VzDS5/cxcsHh9Tqcw/MzE1LkE8EcUogaQ1RJQGzGa1TH855YZl6E+jzRD4bNu4Rk2Lammpp+7LUzcV1Jaw1TV1Sm/F47IdhpbsYeP1zSo2j0Wy6hilQplERJOSJbMm82jptOCG122Ff57vq7jQf3ASVn017vnZU2isrkaK2q+x2kMG1WM2TEZnutOwLjyUCTISME8d1dzWiUa7HcMnjmNlX4cK1JH+EWaBAK8hDwcDcnxmhnSqU/v3TXq9SDIjdNVVo66mHuFYCv5gDF09i+EL+NDZ4IaVeuPwsX6+NocVPW3oq6fpots2QocEZULHmtX4hzuegi9vQk2jG6P94yhngvxsFc7fuA1rVnXgb7/0H9BWd8Coi+FN523Azx9+DF/6r+/D5q6CnyS0f9deTM1Oso5TSvPGfNNYRv1ZRZmSSFXhL/7mzwkfwzOAO13OaJWZoFmeLpG6v/tdahONbJzTjXAiz9QYxOzEOF3iLPVIiI7Vje3btxA4UWq+YWxYtQZNzc0IxaNsfDPFLGlYdj6n1hK9lWK6TdJceGen0Vpbgyw/l0jK7GIfU/sYQmEfamua0VLfg0ouiMDcXmxb2YIo3d5RulJTI3DBDc0U2lpkWYH1dbICS8MUPoXZwCCID+K3XnW55NiA5226iReZx09u/2eUtdShBR2KOQPGh+dQV9eG88+7FHffcwdjN0OmCcJlrVfLBAV4MpSmkf65fASve/1VcDtsWLa0G//+zq9iKlxSTNBHQyHutpqpZX4+Ci/1oTDna67aRhCFsfvwIKJ6C546PsZUWlLAKzIS5JYFOaZeykLU2kxY2r0ItRYjzt20Hnqy+fTsBGLpOANdw/OsVx3WMj9Rtiw7PjACo81K1s1hSd8StNc3KhAmEknMT09jVa0Fm1b3YecTO1R6HpyaQ38whcameritVgSnJhGjYdFZTKileWmkJh8fncDeo0exes1KvPUtb8Q9P/8+zForrM4qPH34OFo7evD4rqdlKxlo+DnZYPx1N94C38A0iqT1st6Av/h/X6DsKT9H250uZ2QuFl4qsjEquO22JzE3leUXL0FBV2AKCmN2cpLRPoFcOodly5YytW6iJhgl8AZxzWVXqGGYLA1KuWSkwC/RYcl9KMQZlplCk8otHjnwNLZsWMbvylFgFyFbvSYTaWVOcukoDUQ1081OGKnJUr4JnL+yFV1NFhzpn0a06MLqK9yoX8lUGy0zajNMc4thZhoNJvaTWRk0BQdSGT9Tv6zkp4aLRPldBjruopo2T+PMRxG11U1k6zm+psXYcBhGg02xmry/lm4ww3P5+KdeB6uJ1z4LLOtrxZ9c+zW6XzNqXVasa+uAKRMlC1eolUKYJthEl9XYXVh73krU1LlgKprwre/+EAXq4bt2HkSRckEmWRSZqis8J5kpYyjyfMjYMuRkEKck7WDQE/RiO0gETKAyJi5/VnjelWIab3v9zThx7Bi6OjthQgHNTiMu2bgU09TJY1PzBImBGq6HWSGluj6S1IYjQwPUohrKixqs2dCLw4cmMTIepsO2Yc3ibtiY/vPjh9HQ1Imjg0N08EHUdvVivmTCJTe+Hh/98IdRoDl61+uuhz7kQ5yOeiODt7NrC4LMGivXLeL5ykzl55bn9eO9EAAFrxo6Pbng9vZGDA2PoInuLpNKYHJsTHUBXH2trLKvgc8f4MmF6IKncelF5+GRx+9DG0EqW1xp9JLudGQ6mSYjB5ZeeIpm6pIkGa6p3gKnnTrOrINszWU0llDNdJRmPh+bnFWi3kBtpKW+mPCFMTMXRS+1zQY2/tMP9mP3wzO44lUXo2Ck28zFUCxL/9fCVHRoySgEmaxKs1hlR6dOCvm4uiZZBWa1OhkIdLCzfjKyhmBlmmUWmJ8JMRvI5E3pNA7jc599GyLUTjDa4aqqZYBNYi8NRzlhhZFpfJ4y4eBEGBu2X0y3G2Kw0vxQD4cp+I/3D2HfviPwhUNqkbmVWuicpT24eNNKrFzSisVkqi6K+hrWh9umh4vnbSLbFfNxlChLNASXjGFLlMieKtLnJ89deekFmCFrFctkULcLxsQU3vuW1wIM0nd+7rt4ajSDEV7q3uEpHKEhFFPk4bGFpZb0dVMf1rHOnHTC43TwfmXIGppbKQuicFXXwdLTi0A2B7vRojT6ECWU06TH3PBJBKnrX/8nr4WdDB+VRi1YcHz0BH78/TtQXVvEslVbBD18PLe8bD+e/MlmoH40qDl2h44cwtCQF6MzfnQwuoM+P5YvXYHh0VnUy91tcnSBg2OIhuK45aarkcr5aRpmaVJ8uPSyiyH7lBw9MUyjkWLaKDGlhpgSwti+ZRkaa7RqP2GZAPD0UwfIinEE/TOocdchxwbQ00hpixmmaWFM/iRbFpn+pDE2L2+EJhcC6w2Dvjn86Qdvhs6ahL3WAC0rVSZnzswfJGOVsLz3fOze+wR/p1skMyWZksRNpum2izmZHFqG37cwYTMWkq02DPzdgqZGLd74lsv5mQJy1Ij/9LnbMTOewaNP/hs+8dffQB0tYzbmR56MXuVyoY66TjbeiUV9aCWgookEzZGsi9DCzvRbLWt9mQrTlBpFyQrxAuxMfU6mTQ1BZLHreZ1Z6NkIJabjonRAUsvW1tfDTpeqM5sQDATJRk0IR8LoovypYZrc+cjjqKb2r6FbtfI77FVVrFe5IY0J814fCSMJL/VqLFnB2Jwfh/pPIMnjd7Z3MODNTOW1zAwGnocDeZLLd26/E4uXrMDb3/InqmvNZLGo2TDSkxGmhHLYzCQLK0wGK5+fx4oNrUj48uhZ3YYNF93E8z8FpmeVl0y1v3jqOdhURXK3LN69656HMT0VQnvXSubyMqKRAMLBsJohHA7LhM88LrvsIniqrBgfmcVxRotMOOjoqiXzkHI1doxO+1khfjTL4DP5VTpgc+kEGySEsZEBtdROBsZldoVMFM2mCQYeN0fwyUJyWW+6b99TZJ0I/uS6i1Fl0yBGHXVwXz+jl0xkL0FDrXfx6zoQpxOEaQ42Qzt1zBSTWi3ayJrHjh0m2KJksCAc1jqE/cmFiaJ0qLJ9rcXsgcESxnvfdwsD6wRu/cYYitmimhK+trcDZTrNk0PDMMjEV7J1DXValdmMarONunQOSdJmhW6zyuXgZ+g8qd9ksqvkEdneVljVxLTOjxLkJYKLAUhDpNdbGcwUOUW6/yTdO+vAygY3We1wk42i/gjNi2xeGYCJoNbTueaKKRgr/A6zzPor0FUuQvfiJax3LZkyz2PlYLObUUyQBqU+KiVkWI82F8+HADLw+DITKMsA0vN7YrEYAyiOVAw8JyM07iY0Mt0WCB1ZYCSTC+zUnDJ5Y2B4WE39T5Mhc8znTZ3tuOn1byaWmPHUrvMLRuMlp0W9wFPPlAW9WGL6s1FAzyJEhqir86gUIhFhtll4QqRm6pcjRwdx4GA/tl5wPppaW7B//14M9Q+jsbEbORn6KWixZPFiWNkg0qkp22gJqGXGSpIgi4aDTPHtaoxYBsflyytsYFmkI9tTPPjQfRSzWoTLWuwbGMXg2AxMbKQNqzr5OTJNNEWRHcTgvjJau/RobVrLaI+gsaGBlVRF0B1R6TjENCkLkotMtd7ZAOWFaCuDWvWWTMrOBQZ09rjRvagG9/z0BFwWB0FqwmymiEgoChP1lpmPvmWrUN/di708jycoEU7S1DDDw93ShrLJibrWLsQpN+apHSe8Efhp0qLZMtPzRmSYQj1NDYgzwMxCFdS7YiRkYmsVzVd1Vc2CwiP7ySQMM8Hc3uSC05LHojorOjx6NHoMWNZVTZa1YlFrA+rddrJ7Am6CJEqAhqV7yVqF2iWrYO1eg/G0Ffv7ZxBO8ciUVL6xUeT4nkLQCy31rybFTJAuwmqzQ5uLw1JOKp0tE3y/f9s9uP3eR1Bk5OTYVjJhQm4iKOPx2XgYGUqozRdcwOMa2G7Sj3eqW+WlZiC/OOPxb6Zd1UPNX4UzQ2EKcb2NhmJGaQ+ZTpTPS2PK0FiSES0r42VeW4qpx88I9ZNhvKhvEOazYMWKZWx8M10mtRjfJyMDco+GFF1u0D+/sI6WAt+u3GUcjz/xAFweRp9OGqHM40VU8Jx250aem5kBYGPEv/mqrYxGOsC0AwPzw7jhPavQ2rucuvEQnWaMQOrDrp1Po0CXLYP5stMAAxyJWIkBxYrmcSwMgiIrvK+3DVvP7cKXPr4ThVgWPZ1NsJMxLrv8EixZ0oMTTFt3P/QkgUKw6Cj6swm1saKxqFN6Vc+EZ9ZZEKZutZp0lCpeGBy10NproXFYVIqWfs4Sg0tfkZVrKSSZbm1MDyYdGYzpVab1y7nqqD1kje88taos8qmjJbZXsnS6OQxNTeD111yC40f6MeqXsVtZ/GOByW2Go9qKDT09WNzRBIdeh9Hjwxicm4eNrF2goZN+1IreiGjZgrWrlmNqlNLIO4PxqNpfg3pdg3oGo3y2P1IGqwyR6X4ESzYaGgM2b90GjyEPSyWGLRdtx5bLb+b1NSoUyVQ5oflfE3jy2sKL4lLld9mp/MSJE7A4dHjyqUfxwMOPUm+sw2UXy7x8mghNBbFgiCmyQDDJviZ+ROOjOHrsPshGORdecBVZv4S6+kWorpaefoKO3B6LBVjpeuzZtwuynvTEiSNqn7tKkQznjyrnK6cnW5KJbRdHLEVmsMi4mTCYjsBgcKKzqoxN3V0EtgX27hw2XL8RqQqjkqkpGpDdRsuYnJ1U04YCgRhZj6/FmKx4KJnfJp3URp0Wmza0YPDpPN08Wb6xFrFsFGmCUE+nFw2SoZNJ1aH75te/GrVVRqVTb71zHwaYigtkssWL2+Gx2xCjeE/nCvDHqJM8NZC+bTn9eoLPTGdc59Zh6aqVZPA5TAYZCRT38ga96C+Xm+ksT+2qxSRTeSlNTX3hBnS79PCz7k5GtNSUaZU6K9RvspuqzqHFfHYeGV2a7SbdSGWmfOpfme5V1jE4NHBSp5VzJVR5qrBuxQqhFkyMjMJBwEVDQbVTqJNyIUvGlU0dO+uq8fWf3Y/2vlUw5Jj2C0kGnRPr+9rw2puvQ97qwfLNVzLFM9VqpW3kiC8BvIV1FgsPmeouMJVJhuoZXqyk2oqmiJ27HsOevXvIK2Q8AuOuu+5mUDiZwqxqp2+LqQFXEvFVng7Mzo1gbPwEdu9/kGwku4Zm+D4nYjQXsgWGsIpMIdIzigVA0hDJeIInKYAis7JiZPHJ5Oi0cqhyimqVmqRexoHoTgtTUpIiXsZn9dJnwDMWVSBrKXR6M8zUI7xopjELaonGVqbO7devg6NLQ31ZwMigrO5nA82TQZlmw0ExHrKHikF1ktrcvC4ec0XdFoRnmWIZNHKDGDmBKJlHtu6XaVPiOmnYWSdyb4ucjDMyONioJX4PLyaRlsmpUaYmunwe12400JTk0NLVhJmgH8k8g7VQgcfhJDjMqK1xq9soWN1uuAg6rU6v+iU9DMo4TdrA8QN4z/WXYnZoCCVnNWY0Rtg1ZjrxEM0Y60fYlcCYka109WVUl83QEMA2gjwUYVotyPAeQa01qTqWwX8dr6OqWr5LiKWIQMSP977tz+EfmcH+XXvU5AsXjcW1F5+L937q76ExunHxhm6aaV4nj/2Rz3+FdSprMk6XU3TH8uLAO/VTFfmDj1whgcMn9uDee+9EnI2r0cn9WZtx8OBhBTQDNRjbHrVy58LZeZqCZqbdDAFINzUfUEwyMzehLkIWCdXVNPD3PHwBPxtLtquQ7hUdZK5/I41GJJQkyGZoNggaWZNAQIidL1FoSxHACdgEXHJRwgTCwNKwchdDuUSZJWEmG4rJsbJCxLgIE4rSKLMxTGSpW15zA/7yA+/AQ0/+D+yePGUCWSFL95cOIpFkijLZEWDKFe2nZ/L2mBuw55FDZEiQoZugoyaVfj75XknLMnhkol618hzqazyCegQSWYxPTjJgCFIGljCx2bpw50U7z8/ONJfl+0VHyr3MZKcok05Wv7FOaIHU0LvsAs9jK6dLIMts4jxBcXJgAMsbqAHLCZ4/697gRi5ZZL1GsKf/CFOwBavWrUSArOgNe9UWF3ENGZBtKolLywgWty/9h1LHWhoTmSPZUN2ohhTTaZoMfncuk8YXPvMFzM/M49xN5ymNPDd1EgM0ZoFImudbpGEbQ5B6+KOf+Tz1P/Uoj/eLzPmLolzt84yFtCMdSIYp5L+/8w3oHWQC0q2d4lRmpMjCmKXLFuPhRx5ATV0dmUnDxqhiQ2vVUJfoNulVb2tjSho6ycok+9BkyLqB/v7jygV1dPSo9z7y5EPqomU3ctnoRiyvlmCSISwPdU+AzCMbLJ7uAZdKV7fJ5N/i0mSrVzl/AZwU+SnGpKItwMjGlE5t1QfJSxQjIjNKxKDoqZdMPC+5087M7DjFsQC4BLfHxQYpUTfmCTINGix21NXWwm5zqkoU42NlY/AgUnuUBU5lomQVvqz0l1sEWAkoAVgilaGusvJ4/Aw/JyEuDai+icdXC7PZ6Bayr3i9bDkFHWlS2CbJQDFSoIuxkNsQLJB3GWlmBnGIsm5XttJ9YudjuHjjOmxodWFyYgJhLZnRF8LIjBeVOicWU7bIHMYh3xTmM3FV91rWUU6ThaemRt12VXSyrEyTe67JDVIYGWr2i7ZsYF2b0FjXBLeD2pMyIV+U/QPpWKnD779rB6xqlrFVpmTib9/7Plx0/SU497IrGCgMIr6iEucLAe/5jLfwp6SmUHwIX//ef5CKQ6oxBZ8i7qcmpsgijLCqajKZD26Xh1FigCyYFlCKPpifn1drSmV6UCQaVJ3HhxkZrW1tdJHH6WgZLXNeZUxklED2BxbGtJosZA+KYYJLtj4wMGXEfLJfiYnPMf1KT73MvD0FuNOgkz5+ma4kcwdl/z2T0ajm/MnUIwEecUbXXYVggJLAKCMFopNN+NH//Bh79x7ABz/0AQVoYa0Cj6dhtcixxe3KcaQCZYhPbtMuN9lLUH+y7phqHGgmWN1OOxxkLisfsueKkUZJatbhdlIP5Zg283A6ZSf1Cr+felRjoGnIq+8oJiJI0mzlaAAaG2QXemHohXqT4bQY3TZlKlJM5bVVDoQI6DnqOD9TdJPDhls2r6Up8CIqTG6qUUCbmPFBxxTd3kEzdOll2HXgAPpWr8SDDzyAQTJkChlFBBJkIgv0as9j1h3PVbKFRQ3B5VU9GphtZM9mTU6HbmpkyRzBUAif+cSnsbS9k3XjxF+/+wv8zCw+8aWvPkMSL1WeAR6v/1RZAJ5olkR2Fl/5j8+ipKsw5SRUl4L0o7mctO9WB7zeechm0jYrGYANlqZukcmIWgrwYyePoqOnFU/veZpRsjA/TVhKXKdM67bxwmSWrOgfaWzZJV4awWiUnT7ZcGwciSwJwUKCui1kJLiLZASmVzHTPI5UkABd9iGR8xJ0yPVa6ZJjgay6+NPXz68i0Myq01gJXDKLp8GMpoZ2HDxwXIFVWEXYVktA1TXWY8o7Cy11pZaoLbLls0w/sh3/aanSRmG9ecUiJOmqpV8xSGctQSDbUtTazbAxzTudVpqPJEyUCFJXMgdRtjyTe7DJZj1ynzYz32u2GdVYqNxOQe6rW1Azoumm+RCW9TOQM7JYnezqJeiOjE1jzB+Ci9qvt6oGm1b0sd7SSEn/KYHU2raI30v9adXjS//yLVUHpx2/NLY09/arLqKxStCAyJ6BMTrqKrQ1taCGP7/6pf/Aj+/+KQZOHsCm9Ztw/rkXY0YWzQcC6r4XBq0RMzOTbAMHjYcZH/7z92Jxtwt/+Xf/tPAdL1M0JemA4Vk8s2hbRQArn0xzePAp3PrAV6m1QmohjMx81VJ8Vrsb8Pqb3oV9+/bhXW97F774lS/i/73/YwooBukBZcvIhW29tpfitBq1TW6c6D/EiBIgaFWak31G5Lboch8KmdEsq/7tDoksEIyyS4FMy5JdLctI+EVbuRgSaRhlySSPIQvAJbXLvmwSqQI6AY9RwJzO8NiMYGFCeV1+EqSy1b4YF0YSz8+kdiV1uehSN61Vs25SAdlTmSBhetMZ+Hl+RzIbpvNk3ZCVKwRXb9cirO7rQTrkw5rFS/hcERNRr5rFvH7VGuQp5q0mM0zUtcePH8XyNWswMTdPLUbGypNnSkVMEzCyu5PMAZR0KfeWlRnVRaZ94YEy60UtDeT1S0p22JhueQ2y6HzOy+zDdC27BrTUV2F1cwdFfRlD3lFU19WonUU/90//jrb6RfjKFz6NTdu34cLtl6mmfaEiAa/TibamsOB3ShECOKPCaqFFxOiJSdz93W9i9fpGXHzTe0+9+NJFQ/bhx5nfWSGyqYp8+fjUIL72359Rm8S8562fRmtdu2Ip0VPyZeq8CNDnllM0IDpN/c43yh65fErmacUp1O+6/3ZcffX5uOKmbWQRMytbZHiS372QImVXcTUykSkqAMoguKS2WIAVk6Vor/BJHlC0iGwzkUrIraZM/MqFDYM0ZGkbXXIiJlu3CoOKsD2VjvkZ2TbW7XRChvPKJT3PlGlYm0dVrfTUeymoJdWwHghiN1NmOxtyVUs1hsdmKStkFkmWFW1EdVUtFlO/Hjp4CEa7Dc2NHbhn524M+uZRYWqWjRmXre1FY2cNYvGwMgx6CUrqKyP13KGDJ2Gzexh8GQaKmCWZqSPpXQJOtASUtpLJpUIC1Q473Pyextoafj8D1K5FHZkyZ9VhlGyaqOQVa5oIZJfZjXpzDaIzKbUp5YVXXI3Lr30124tN8rwibShtykY6Q6z9chHp8NT9J3By/61Yd+FqrD33hlOvvHQh8ERl/aIsgP3XPIszLGq7C/6XKyaJLopoTbVamyAdukvae7HjqcdwweZLqTHjqGJa1/G1VResoh4kgMgQMmIhRbYjE0aTVCuLk2UlWDFfgZlasULgiQaTBS+yXoEfJaiLcDgtKGTpE9moedlulbpKJoeaCd5Ny1fg4ScfR56xeM6y5fAH/QgzfcoOmC21dXBRE21ZvgTxcBAHjx1TEyjD6QJufWo3gSNyYUF76mQ6OMGb4fWt27IC7mobGTevgsFEfSkbLY6NzZDRdPxuuZCF4cdKSZZQ8pqYloUORCZIWj5tqkTCiB6QWc2VSgbnn78aczEvOhbJ+t84v5vfSxBdcN5WvOmGv4DbInvOqKr6HRWefEGHD77x7bhyWx0ufNdnTz3/8uV5wDtdzphuf+MiXy9Wit9HG/+LIumTPwQx/EXuLdbX24Pzr9hOhlvQitJFYiQry+8yyC5dEIkYbT0NhUxNF5G7MEYoywXlMLJJIiFPhqU/VVssmPlaLp7AJRdegvt2PIiMQQ8z087G+jpW5lrMzMXIMGZldHRks7sffQKNVXXoqK5D3mrF1++7C7mUHJynyvOQh6zdVdmB5y1XJ2wrWlVSvbjHy6/chnA0Be98gNdA9qYmFWCJfDh9vgI8CQh1PAJaEpO0ifT8F6Uj21HCqnPaFTPKQqPq6loGmCw81+ETH/oMuptWkwHlDueCbMlEv4v2LCM2V8AXPvYBvPdTb0Jj0yqaSOOp1166vCDw/vdA96sUcat0YkxbKy7oZoNpWOlmxXaiLWW5pJ6pRmatmKiBpP9u4dJEK0n6X0jnAnLp2I4zHUsHai3TYq6oQ4pslionYI0XcOP5l5KtMuiQ7oaJAYRr2/D0oUE4mJYv3LAMJabwBw/2Yy5Bxylz2whgKcJWCnz8bqnDBcOy0GEsSyGlr1LBUSQAg6d7aRdi6ZgCmVYWxPAaRfaLzBDXWyjKcfmQkZ9Klu8roq3LjebWBsog6TQn+5EypfslT+MjXUFuhwc3XvZGmo2LFzrQlXb/3bXnwSdP4tvf+Gdsvmgpbv6T9y6w8hmUZ4D3hwm2Zxc5TTId/xOr8fBjP4etWo/3fehDjHRWPgNbol3cpWg9Sas60U8q/S0AT32ejZdjI8lC6Q5nLeYTXuRNdlx5zvmoI+vI1KYZ/xwidJHdTa347wOHaFbSuHrjRjRV2TAQDOGp44Nq5oX09POQCkhyZ3GZXi/TvvRiDogmcdxSr2r1P9lLygILCxMW0dPXjXSRAcDgEPkqXViySZAsilZGzVomi9TCapdbydvU+Lfshrpq9Qoy8Yx8tUq9cktO6X6RXgKHzYlaWys+9r7PU8PKd8q1s/xOmreC8eN+fOEzn4CzNo8vfe2/Tz3/8uUVBLxnFzY407Kcutwg7tyL14C+AHJzY0k9+SyZRid9/XS0ZARx0fLeEsEoCF1IYXoegt6WYFvU2oNqox3ldALVTXXQZ6ST2oAd0ydhKRpxzeaNMLGW7js2gJPBoJofl0hSU6ktZWULC+mPk+WTTIFM/aL3RAYIAwrzyqKpktxR8pRek+fFXafzcSxZ3k2QlWDULtwM0GhwqrZIJINYvWEF5nxeWG00Vjx/A2WATA5IZ1NkNw+0et1C95UEFj8jXS+aghFf/fh3eY3EpHQKK1j/jnBH6GcjGrzjTe9AW7cFfatX4/VyB8wz+DYNGUGNXLyygLdQhD3UT9E/FD8Hjj6NQ4cP4N/+/T/p8mgqyFQyeUDuzCM/JVWrOX0yCyVH0DL1rulcjHJUho+Ysnmc7o4ODJ0cQEtzveri8VjMiBVS2DHajySduIH6T9K79NzL10vqJ4YU40Vk93r+FOYVhpJtOeRv0W+y46h0/whN5TN5da8JYhbVdNRijLpbu9DaVYWTA0MEtOg8rVo62b2ok3owpKaZCYDlmsUs1dXVqTaTwBPZId1hNq0dX/nUN2mcZAWYYPF336b0S/ivf/0OTh58Ch3NHlx8083oWyULvRfg/mKZXjHeKxF0zymKsxcKCYZXxSc0eQyNDGPHozvwpje8GV7fJL70lc8jkYnjBIGVko7kvAEddKwuakPSEdGzMDNY9FKVzUTQmXDs5BAsuRImsgFMVtJw19QSpA4CQMaExUQYYLYY1PCfAE66TATYsv+JTCqQv4X9TDxWOplGMSejMBVYXBpU1bogt8M/d/1mlDI5LN/YiQcfeYSXIx3pZumNQjaTxuK+xYgmogrwUoQxJdiqyHoyiiPbp9Ez4asf+wbKBRfklvP/W0Vuny8Lu99041+gvkE66Sv4xOc+q5ZiqjT/YsCjFnlWs/3xFHW9p65MZolIx6yBAfa2192CY2NHYG10IDjvw7GnJ/lmcdWiw/gv07Kuksfd3/wK7v7BD9VoRKpQRJ27ColiEj7qrtruRfDLpkX+EAQLurKRFa0j2GQfmIWuEQGd/JQiP7MpGdjXIS6zfnku7Z1NkD1WOjs71BSpVDSOZeuWYefTjys2lAmxVoesAynAIdvyknlPH79cytIcRVFf28hja3Dehitw3fY3kjkl5SrZ979bTtXz66//E/Qua0aSjPz3//DPfGbB1b/Q6ZwR8E6/5RXFjKeuWLSRnPcn3v9BDA8fxH/95DZY7C688f3bcdPV78XlF1+vOoylimQSgJTvfPkzOPrgz6ndLBicGEGFgl1b0hI8SfScuxx7xwYxG04QzbQ5rJtMQTYYl63CZIGQpD8xFwsmQthJdJ1Mj5LbhxaKabS1tZKZK+glgGVHThkmyxP84zODaG1vgdw4prrWgyjBK5M3ZZRH9n2WDctNBqbuDJ8noxh0Vrzh2rdhTe8GNqR54XrJgKJtfz+FvpwZ59kweTHMLNT0yxT58B826ARlsp5r4TfRUZkKTQRT3D9+9G9wxYaV2H7FNnz/7ofIHHZ5B777z4/i6kuuVwtRpAtDqkL+LfG/xq4WOF1VOD7pRdpsRVI0IqmtmoBNDMyhSWuFVUYjmEZNOhs8ThfBQLe5djlFH89CtrDVirrXKkbSGcooaLNYt3kpGppqYTdXYc99x1BrrYesVSjwmwuaNOx0pytWr6LpIWPKIiaLTD5dGLeWPWZkFrLaNZ3sunTJStxyzZuwpm8L24agW5BU/P/3BTopDDrS7Wm8vBRm/ihSrczjkxaSPrPgzAw+8YmPwhJNQNtWj7/7l3+lIWCFCJvJBLSXLAtbzsz3H8FXP/hnGJidhuy7LJpNV9HBKNOoUhnMF1OoWtWLE6OjxBmjnOjVsML1ZgOM1IbZnMxBdCKTLCARS6CmxsMUXkAhXcaOu5+Ay0ydyO/54N+8ne+X2dJZTM4MEewuNdxWqMj9MYw8F7pdk9zOPgeXswp2smOK7HfTpW/E9vUyq1fGVxXaXnHllQk8nrEMaFSoxUJzs/jCpz4FuZX52nM247JrroVVrd761SNfOh+kNlLeafz9n79BGYKQdx4xmoKywYh0gY6SWgx1ZgTN0iFM41CJkd0qaoNHmZwpw3QmoxYF6bqhJuObUEil8Wfv+H94y2vfxrMysNL5PNP7hz72blQMSWbsjJoMK/1w0olsMBmQY0qWKVXihmXtsWz6bSVK/+49NBDMZ6pTXFruFQg6Ka9I4P2ivsXCCgD5GyNfSzQqdv+1G0T6+iqYOLwL3/3cR+H3hZEu5dUsmlQ8AbPc7p7fGbYXMEtwaQ02ZEoxPi93TdQ904krSzTlPrSaXB56Go9H73ySzzjUeT5X+BfxgY++C5likODLkrS1kNt9tra3EohzdNdADZ2v3WRFd8t6vO7Vf0aD9OxhxVdueeUC79RZC/NJ4YWcAtvpyzkj+fqcojI2P+8d2o9vfer/IRpMIZpOsLEJCBqAHHWjw2hEwl7GJHWbxmBGQTqP+ZwmKwpTShnLm1tRmYvydMz45s8fYaomMGW1kSoLYkxOVxkfpn8Zy9VSE/7Ltz6N0ckTaFnUhpMDx9Be14rzNl6G7VteDU1RtlZbmG3zi6CSY/7q1/mHUF6RZ63qXf451QYLf5/+TS7p17ss1aZ8REMx6irZTyWPGiuBlk3AG5MdschRWgPidKh5N9OivQgXma2aGq/WZkE9zca6ghHWgXmYfSm0WehMQ34UVdaXf+ShzlZ9jyyikb/0BJTMS3z3m/4WH3jbZ5BJF9HVvBSf/ot/wyVbbqa+lNnXVIVClwsfP1VemaCT8so9899BqZBGpW19UxOoc7vZ0ECIBqFGY0WXpxrOFit8LWUYG3RYX9Ris1eLnkkNWsdSWB0xwTWRhqlgJoSsKBpkkmcC47v3qrUHL1/kfr8VdMrNThIpfOLdfw9NWba6WhjF+GMrZ4H3rCJkIt0Xda0d2HXosNr6ttVpxZSZrLXCSrGvQ/VUFLbDIeh9BITRrvZksVvdCMtezJkM3C6rWlucjIbU/L27fvwtAvh0Gv5FOT3c94si6Vcr8MPnPvjf/EsWFKmn/yjLWeA9p5SUxluxYQvqG1rgtpowzZRridiR3hdHxWdAraMFDTVNJCKZdJqGIVeG0y6LfHTYsHa1mlEcnvejVvY1iaUQnPMiJPfn/aUieu2Xy5n0f/2xlLPAe07RqskCFF/weDxqk0npTdPry6iv86h9mjNqE8k5FGX9iZ76rrUVsYRsIFTAzMwsvH4/tDQbclvPjM4Ij9uOPff99NTxz5bT5Szwnl2YZlUCpEmo6LTwka1MJjOM1Gsyw0TAWOQ7HC4HjGYZ9E8RgFlUmErlFp+yXZfb5cTy3sWoc9HJZqMw8bVYMqMOf7b8opwF3nOKuEtJtsDnfnAXtt1yPQzlEqxWLfQWLaaDYTXp1GqUPeycarsvq6VM52tFA0FpImDtZgvGJqdhLMuWFFn4M0W86s1/tnD4s+WZchZ4zy6UVjJZQKBXgh7X/9lfwbiyAV6m3hFvTN0A2uUmoIppeOcnkcrmMDefwLHRIcTiccTjCZicLhQIwKFUELPVRtz8qY/DUNt26gvOltPlLPCeV2SwbWHAzeNqRnNDO9rbbNiwdTl2Dkzi4dEABgs66HsaUerUYcaUg3trK8ZtUTw+OYVj/ggGA1kcm5efMdxxzw+pE5nFX3n99L/TchZ4zyviKNUkKWRpJlKVHEp2I0ZC80ho8nA0OHFoeAR5kx7Ny7oxHPCjbCawHKxKhw3xdIKVmkBnSy3i4SymZoewb/+O34tTFbD/oQL+LPBetGiQiMUwOnoC/mQcE+EQnB4HSoWkup1BMpLG7PAUHHojtZ2eNVlGQ0sjRmcn0djkQXtLA9IpAjefwP/8/D9OHfN/t/whd82cBd6ziyIH+UeWGVYwPn4I+VQJhUQemkwBJk0Ji3paIROLZWFNI8FV1+jB/HHZ+LEAT50Wk7NJeKMF+KYCWNvZjnhAplr5MDF16NTxn/nxf7r8rwLvNPX/8uMPpihyKPFE+UtJgw0bt+Nv//7r2LRhE7pbW+CyV6OQLcJhsamdnwhJuBtMODo4DKe5E2ZtHqvXtGNqJgizzgWn3gLftBeZXAnf+9EXeHxZVinfcRZ6/6vAO039v/z4wyoyV47npH6Y0Nq8FuWSBaVKERabFnpTCpsvWIHHdu3k6xbYzXo1D89HM6HugF0vW2qYUTDm1H1yGx21SMZjCFMLplNR9Q2y2eL/9XI21b5MqWg1WNLVA12uAG0pj7r6NiQyUdjtLsxPalBM0+FaDPDJ/dzI3lpTGbZaI7qXtqqO5Z7uLrJkQe2XIvv+ya4AAr3/6+Us8F6myL1W12+5DFXNLtTWOpGiqWisdqK+zoZYIgijrDqrciMSkB0B8nBZq+DW6HH/nTvJciVoklSMqQL+498ep+no4RGlys9W+9kaeJkiY/mNbX1wVHXAXV2LUlEWh2vQUF8Ho84IuRdadb1N3Z8tk6kgS9ertWhweHgQZVsS2eIcNvZeqrL32fKLchZ4L1PEBsg9Iv72s9/Dn73nY3BW16CWRmPt5u244/59SMtSQwLxmquvg042eyRSPXVWAq0a3/+fp+ALF3D4yYM4+PhOdbDnT5D6v1nOAu9lygJRyX4rWrR1r8ElF92AJW3n4E2vey+BZIDD0AYrjUhnWys1ngYZIusfv/oj6A0mddunf/nmD1Hd3YIKzYZW7eIu5ayr/aNY3vi7LzQEapImiybPfwyqp0/2qsumw5ie6cfixZvx0EPfxvd/8K945zu/gC1bL6Q+lCkHGtU7ozvlKSTlLmylIxD8vxv3Z4H32yhSg7KHXUl2DZDfZbI7gcqq/cPrLvrDKGeB90dWTjfnHzrgzwLvbPm9FE0+J8tbFsqLRYnm1FarUl48khY2qTldBM/y9x965J0tv59y1tWeLb+X8hzg/XLWFbJ6NmGdZa+z5bdVfiXGE2CelYRny2+j/ErAO6vZzpbfVnkGeKdBJZ2b0ielDIXsjHN6dxyWl2K7s4A8W36VctZcnC2/l6L9baTPF/r4WQY8W16qnGW8s+X3UhTwnk1Oz2z+9wLlF8/LiLd0GEsnsei+F9Z+Z1nvbHmxcpbxzpbfS1HA+1W75oTJXo7NzrLd2fJS5SzjnS2/l3IWeC9ZyvxPbjdVUXdkVGqW/yxs61NQ73imvLjUPVteoNBJ0Cicejx7FsovlzNNnWeShl8xpahFuaxDPjuHT7/vJkxN7IGGgJNbEpRl4e0pAFaehbhn/362vHjRFAqn7uDL8lKAefZrC072hcsfDehYhN00SOFzH3oX2uuXoH88jctu2IDzLny1er3MetAqRtTwX7luLeH4x3P9v8vyTKr9ZcDI389+/F8scsedUCCEeKYGl77uPfi7r30O3/q3+/DfX/8yKyhM5C1sd3HvnT9CaPoEdJW0umfF2fLy5azGe4kiyfTLH/sibnrV2+CqdRNjSXz71q/j8N4x3HTVDRjs34ViMYyxI3vx3c98Ckcevg8VWQF0trxs+ZWB91Lk98pnxoX71lbKRZRKBQwdGYfZ5sbay5bBYJTrsykN95X//Fdoih7ceOHr8IF3/hX8U3401nlwaNeD8A3v5TtEB+b5c2Fb27Pl+eUZjfdSoHn2awu/vnB1vtKBJ0BRsSheS5vDn9z0Bnznez+C1kAPpkKUQGJqlcWJQwcP42v/8AUYzTq49CW0VNuht7vgy2mwYsN6XHX1dTyIjseU+zRKvbyy6+a3XVR1vhBg5LnTjzMpr3TQSZFNd4Tz5KZmTz16F1qaPNCZpIrydLfyKFP3lfierAJmSVOE0WSF1uTCnTt2I57Xob6hHcMnj+Nnt/4QhXxeHess6J5fXjTVnp5t/H9pxrHcNFlfIah0SUwcPoTXXnc1vv0fX8bh3Y9AS5AJgHRluc17Ep//zKdRyZfQ1NqL//z2nYgXjfBHopiZGEIqksCxQ8f4ns+zIkUpni2/XF4UeL8q470yyy+CqswAk2mwH/nIX+BDb30dzJo87vr57ZgZ7scP/+u7eN87302W09HIlpHPFKDXmaFjKr30yktx94570djahngiAQ21oZ7VajHZ8LrXv16xZPkXC/meVeS5U88/5+UXeu8fX/mNGO+VDU65roXzLpXFDGSx+4mHUGvy4NrztmJy3odguoSwP45cMoNciqBCDjqDDnW1jUhEY8ik43jrW27C5z/313DJrQicbqSyBQVOuat3IDgFre7FdhNY+H75V7a4eKY8548/3vJ/mPF4XadiSkYj9u58CA/dfjvCE/3IlOdx68/2YmQsCpOtAZlMFG6rFl/+9N/xM/KhHBw2A1pqa+Ch67UbnfC43HyetkNXRjKVxdz0FJJhP+tvYcjt+WXhVi4Ld0+T4Tj5j8z7THX/cXfLvCzj/dEWuTTVyPSyhRz2PfYoBo8fxy1Xb0c4koa7thavufEWOD1NqKnroEcwoamuG5/5xN/yMwak0kkMjo2jkCvAbjGjSCOh1erVPc28vjn0dLciODeFh+6680WDV7ak1VdSOLbrfqboGN1NChWypap1ZUr+eMuLAu+Pvsj4tBroL+G+O+5CaNaH3qU9mJ8axqF9M2hssaCruxY3v/kqVIwaRAg0b2IWy5etxre//V8oUu+ZPNVo6+6A2aiFy+VSd/bJZQkc6sNMKgoD8bbl3O0vSF6yT54A77E7bsXYjrvw7U/8JR7+2feg051iyBfG6h9NUWsunl2enWKf/9qpX/7gyqntDhVVSCvzF/W7FGHuErKFDLxBH2LUav5IGEePn0CpYkC+HMGa9VciUdRgfWc9JqIJwK6FIV/At//z83j7m24hmHKw0EgM7d+FB5/8Mf7tn79AsJlg4ncsae+GxWJDNhPHyZNHoNdrUWXxwF7KIBkvweapQUW7kEbVP+rB5FrKo5DyY9/9tyNXyEOXK6P/yDS++e8/gYY6r1zRPev9px5/ROWPhPGeHRFySWwlxWiEIR1lPl/GzHQCyZge09MZHDvmRzCsxZ33Hca3vrsTI6NebFy/BuF0CBPTARSzBgaZDPfroC2ZMDY2DU99HRKJFPzjTpTStWQ06jJtDNliDOlcGlNTM3BY7Kh2OuBwOFDWatHc2akyppydPEr8Rx6i47SlND7+ptfATYBGvCGkNA7MJgpYvlZ2mac5YbCI0lGGWB1gYVTlj6U8A7wXYrhnlz9ctpOycBmKFPhPjkBj26lGk/kjsVhaNV6xXEY0nkY4lsFsIIbxWS98AQr8ShAz44eRKusJJgt1lp4pTwez1qCy8fDIBI3GJJmphOWr9ThnSxcBVYJe2wD/fJxmIkUXW0EtU28xl2XadcJod2HCFyBUBD2nu1R4NpUcsnE//vGdr0ar04JA0oCAqQ8/3NEPT1sfVq3rpUHRUEPmEAjH4QvGkOOx6ZXl6v5oiqZYfMFOpueB8Ll/LnzkpYD6+yqhYBLJZJapNQ+9QQ+nw8lGL7Eh02QmYGhkDr5ICtFQHKlsBJ2tvYhP/Qx9dhv2jc0hGphRncWy23tA7rTd2IK7djzBY5mxqKMdg0Nj6GxvgtFYhtthht3hweGDJ7B+3TmQO0vV1LrgtLgQSvixfNvleNWrboCO9UT+gq6SR2D8JD7//j+HuVJA/ZLNmMt7oK/uwXkbV6NoMGDZ8g6kwtMoaU3qHrilgpap3AqjpYzGKhfP7dSFvsLL8xjv9OO5ZSFa/zDKqcg/dUoyM1g9x9+LlHr+cAKFCt1lnjqNYCFZIM/8Vikb+TAgm9MgGs7B70ugvaMXk1MTaDZp4W5eA521DTqjETaaBZRKKPKAU+NT6FvSRddKZgpE4LBZ1Z0dtepYBgR9aXS0dsBEbZenLizwcyV+7oGHd7EejadOLUvAVHD7rQ/i4+//NFKhHOpWvgq5qjVYuvUarFixEnX19WhtbaajTiKRKVMzFhAKpxgcGv7MwjcX5zlHVUe3FPVj4ddXZHkGeM/uMH5+N8rp5557tc9/3/9GkVNma57ScKMj0+o8ktki/MEcNASbpKZsoUA9pUMqV8TIxAxODo9jeHSCgMrDKHqpkMTI+Dhio7ehqDFD27gK6y+4EikCNpc3IZFmKrU6EE1VYKJ5WLv+CrQtW4clSxrhctDR0lkUijnM+INoaW+Bw25AtctDwGRw4NhhbN60HnUOA3T6ElO0Bt//8cNo7rsEb/zIN7D8Ve/HigtfA1hqEAwl0dPXy99tCEZTCEQzCMSKyPC8swRdjLovmigildLA548oUnhq7wnVz6y2G3mFluel2ueznZSFRn6h1174/b+7ks8X2eAFWKxa1TDDQyH0LW/EzEycjEfWIeDS2Szm5wNobGxkoyX4XBHzvhDZSsS/G0atDhqTHsOHH4ElMogxbQ+WrTgHLqcT73/HNVje1QKbyUAzMoXRwXmULSXUtmyExgK0GqPwE2x2ZxUiibRi0c2bVqCcz5LptPCFZjE2FUBHrZVYotu11mLNltegd8VG0LsiQX2pJSOXkUEuU8LiJYsYSuK6KzQ9J+Bx2ylH82iur4LTakY4UYY3EKV2TGHFsipotFaMjUdw6YWdMOuoXWFdqJhXWNF94hOf/NSp31V5YSAtYPP3CTwZ85SSSCQRZ4OPTfpx7OQMdAYH01GZ4NIhzfRULBUpzvVkKSfyRQ0iZBCDyQq3qwp6HfWSka9RjOW0Bey789twtF4NX5zNV2tGgSnu/Au3wEFwXnjBuQRpBVvXnI+aKh2sGoLBZUY5ZcDJgUnUNrSgwNTq9QXR2tKktFeB4BkaGUJzYxfyqQwyZM1SxUxQb0FjQxPSqfgzd/LWUrf1LOpUDrZI6xtPFVQXTToWpna0wGmnMyYktUYL0uk8WpobUE39ODKZJAuT98nadTVyo9wXX4D/h1yeSbV/6OX0DgdOl40RPwXvbBGzM2lE2IiFipEsJzsbGFXji6PNFcrUb36+vw4ZAirJBi2RDQt8MZNnuk2UsPW1n0FtXyOc9RT42VrMzTAVU6u1dnfiqd1P4Hs/uR2OpmXYs/84KtkYqg1lrFnnwuvfeCU2nXMOLjj/GnzwLz9G41IgSxmwc+demotGVNsLMNjN0NnMCM4N4a67f4xsScfvtjNlFsnCQbS31CuWTCYIRII0HA4j6J9DnceKJgKsXMqgwGvOlyqw0WQUcglebwYHjw0hlk0hGCGTZ6VOFurnlTbl/nnm4vdenkn88gvdpdRnRcYyc4pddu48jnBMS22URjKVJws0wzufQkVu7ySGgKkvTV2Wy1WUGE/Ec+qRihaZrrR8rYR4soBEwQSDJgytToP5mSy8qRAW9a4iK3rw5JNPYtVqmg1zA8oOPZauuBBNHaswUXTAWb0dxWAchvggRf9xZLJxvOENH8DRMepLulmTLISqmJh2s2QwD1OlDoPD/fD6x5Gnk7U63Fi1cgNyiRxi6TL88SzCgRRZMIvpuRDdrAVFMvZ8WPoaeY1ZgjKWZzLW8fc0autbUcpUEIsZ8MRABfcdjOPRo2GMzJN9wwXECxkyZVnVm9SgjAX/IZZnUu1Lg+5/MdU+53B0o/xqkdCzswHquDBdHxsilFLi2+F2we5wIBCKw2Z3MSVlkWXKyhaEATRMz+JmtUx5GYKADUpPITc9KTIFC5A1hhIFfRnDU1GYnFrY+V126rLxsRFs2bwFjz7wEC667AY0dKxlenaQkcJ4amAPEmShw4cHsXbxchqJh6jW8rj+qjfBomGqjE8iV4qgbLCiefE2XHD5m3Hu9ktw4HA/3FVNyrXmMnnqTw+0+orqKJYOx9l5vzImBlpmh90CE93zJME0PDYDm9kDCzWpmbozQWYX2ZGnzg0ygCp5XiufM+pM0FR0sJjljuHCJwtOWvMHuu5N98lPfupTAh5xhi8MrNOPFz793zrwThUBnEajRTiexoGDR5CkXorF6faYNuOJLGLJNDYRHCW+MRovUdNZkc/lqfEozdkYGTauyWTEzPQkPA6mLm2RbjevFuPoDGR3Mp1G48R99+/na1YeIw63WUfWLKO9vQM2ixkzE8cx6/ejpDNjbPg4Rsf6YTPqsPtgPzIaA+LpBIw0CumgD6VSAOlCClp7CyrJOEbnoth4wQ04QSedZZCIFgXBIV0+sViSAJxHG92wkexWZDCcHByGx+OBmcjL0kikGCz1bV1oaq7D008/TT3YJEKXrjdBYGlQRckRjWfQ1VaLGqbndCZOwFoRChVgNGkJUqZh/lem/dX+jtroNylaAdzvp1vkhYqcx+nUoKH+SSMYlJvU1RB0Bf60IkVAFamXFvUsQSKVpjaKw8wK11GbyW11pFcPNBFag4GGI4W6WifTaRGHjw5jZHSO4n8Wc74Yjp4YxcSsn3ovgloXDQnZcmR2BoFInGxJdzo/j+6exRgfGUSTm01YimPlpnXYtXc/li7uQS6dwizfe2w6gghT39DRvRg89AhWLaZeJANaTSbsfOwJaItkKGFgsmQinaQ2Cy1cWzInSoKS0oAUf2c4IMFg0umN/H66bgK7nAzAQlZc2tuLWa9MsdKjwHRrN1dg12bRWkVWHJ+g1PDDYKAOpNTI6zV46uC46ko6MjCLVF7VyB9ceY7G+30VhXuFfQHdwgy1iel5zAQSbDA99Exb/kAEc/4gGuggZ2en0dPTDhMdagtFelODm8w2h2hUgJgi4IDAfAAP3rsDmWQWReqwc9asxprlS9HX3QWH2YKmejf1GJ1qjQO51DwivgkYyIrjIwOor6unU+YJGZpQW9OBB++6G3OzXvz41tuhtVpQU1dNmFSQDMdgcTK96gxwNq3GG9/4Lowe3QmrIYuOBgN0mSnUmqJwa8bgKI2i0Z5DndNMtmVsEER+n09dtvbU7UdLZNsK28FIEOXTOTrcFLJk/LamRnhnQtDxcykypVmvh6e6jvJBQ2YvqtuXGviQ7hwxV8WyGQeOJJkl9EhkpF6lSN2KVv7DKC+r8V4Oj78NwKpDqA5hLfVaEsdPjsJir2UDiS4rIcHaS6aLTHVzJDUT3EydDU31ZIeFyJFJAHarnQCW+XB0t0wvsn6isZ7vId1UuW2oqjLC42aDufSo9ujhdOrJnhTiTM3nbN1E/VUN38w0RoYH0LesD0aLAz6aEz1PrrbWjS3nbmUaC2NRRysefvhhfn8TQcJm5PGLBEwwyWMRGc1NbWhroXTR8HWtgyk1TH1mgN3ugcvdRpORhdNTj0ohh2IhDU8N2TxZwtjYOOprqphuXdSkSVR53DQVPh6vgWAp8LMODI/0Y+PGTayjlHK3yUwO9Q0NvE4ngVeBXs/0zyzhdjr4fVYGLMGv1bNutPwpkJM6llVvv//yDOP9Xsqp8FvYf6SMUDRJNkuzcQqUM2Y1bJTLa6iBmDbzBEpSiyceOYBzNq6nbknR1QZUXerJBNIJq9MwHRvLfF+IjyjMTElNLW40NVbRhJRgMGZgNefhtJKtmKYPHhvBxq3nKjcsY7EuTx1aO7sx75+jdtRhejaIqbmgukHyz277ORs1jv7BQbS0txEsMUTiMdjdHrrVChramtHYtQTLzrkM08EWuNp60bqiFyb3StibL4Kxdi28cS089Q1kJaZWplO/L6RSbYEBMDk8hJbGRoJRnLkGEepYSa333veo6haKk/mq6lrVOR89OQ6DyUnp4UZdtQMOm4nXX6ampSbmubscBpoqiknWWyqtwfhMmrUjTf2/A7ozkW6/X+CpUlRxGIikMToRhJ4VOjQxTygamHUpvPkzRg2Uzpaoi9JMsW1skCJsVhuMbDSdlvqryIYsZghG5thyGvlsgqDTwe0yqIdOnyMoaSzITsl0nt+VJYBmMTQ0RxdoQqmggUlPgxFOE7gWss8cf9rpjmUkIs4UH0J7ZxcWLepEdV0tmUVP4GYIVDePbaaOrCdDeeALJvHDnz+KmKYPGW0rGW8RFi/v4mUkFDCzuSTTY4nA0BA4PDeym1GmysfDcFjNiIfDKhiLZO65QJS/22E0VuPk8RmmYgNGRmYwNDzO705RYjTScLShxm3h9fK4dLMiUXq6WD/Sl8Jr1VHrymhOkIw660uxln/3zS2gO93Z/1LlDwB4wMysD5MU6Qa9g84wozpNjxwdYuUxdRbKSrdIB2s4FMDNN59Lh5hjSq3A5WQ6lnHXUxWdjFG486fdbmGll+Gh+Ja7Z2uZxnW81HSqgAd37EFRX4PeZWuwdtUSBAJz6FvShJXL2nHZFdfAZnfCHwzwczZYbE6kcyU1A2VkdFQ5TRl2O/e885i6q9Dc3IR6gs7AnM9Mh3O3bMMVV9+Mup4W6sNGuksnU30ZtU4PRvuH0FzXTFfsgM3kIPvKbUUZQDYDfN4JNR/QabcpUBtMZj4IqHIKK1cuxej4IHbteRzHjh2D3WLBTddfhY5Wj2JvmZAgbpcYwxgdtJXnbaDJktQqk03TZNMEgTc9G1hIMC9PRr9xmZmZOfXbi5eXBd5LseZvqu8KZKgiXV+YWqqYLjDdGekCdehbtIaVHcbdj+9TY6/BcILgjBBYKZw8Ngfp+ioVUwRkgoD0wh+LIpbNIke9NjA8TbBm0NVVTeGdwuRcHDsOTuKr33oQn/zid1A0ValdnhKpLDOPARHqtiIZTyb8Gu1FGocWApRAMurYgDQ6hRC+8fUfIkM36SAoDWYt1m3YBA3Z1khw1LbUYPX6DWTiPnznJz9GyV6H+sZVsFSTDW1GXl8FXZ12NLfWYy4YpG5L8rxoeBhUhYKNKTRE5mqAp84JmdJcrORQW+0iMxpRX99O0Otx/bXb8O4330x3baFG1SJDh53IJ3BiYACxdETpuKnRYTR4aEryKQSDYX5HjoZkiuefQAvTscvhVpmlJB1/YqfPIB3+OkUwsfPJ3af+evFyRh3IL/bSbwo86WcaZZTG47ReWqNiMY3RDD1ZSqLfUDFhfDKI8Qkv01AQH37/m5lyInAwRYkGi8dlfxIzRqaCZMwAU+csyhUjDh08RKBkMeeNYmYughBTqL7MtMOHzeZAX+8iNk5A9X1duG0DgUy3x0vREohGgwUWpvE9e3YTeEZ4Z4eRpWFpb/dgemqK6TON5ctXYN47p9bZnrt5O773g3/Ctu2XYNZrQ3ffEuTpjs3WWjzwwA62bwJ2G1kXRjQ0NvD7LaiucVO7xrBkUT3SSS8JK89AKJOhNKiinnziid3Ua3TyQS8G+o/hokvOR5TB1djcyhYzIZbIYW4qjKeeOAgtU72OulZj0GJ2PoVpr5/xZGbW0CMcL2A+EENTcxXMFhNSlAdWG99PNlzYak6g+NtPeieOH2MdLXtJfDxnksCLvfGl8PWbgE/GD5LpLPysHCO1lUwfd7qrGPVMIYUitBTZBiuzlr5IZ1bE0t4qNNTZ+br0c+lhtYgGMhOEbFY2gNPuQjg4j5XLl0BLJFU0Rja8ntHuRIH6yuulWeB3bN68hjopjmVLF8MsN9OmuZA+fhnHla4Mm9PFNF2HibFJgiJFB6rD4SNP0p3q8OTOHbjm6stRU1ONRDxOcd+AQ0cex/2P7OJ7u5Eq5OlOTcjH8rCQvRo8BbrwNgIN/M4IahurMUMD4J9LoqOtkanTjcGBSVgdVTxXLXK5AoFZSzY1092PkGVr0H9iDNVV9Th2YoCOuBbe+SgeuPdRzE+HMT1N5hsehdPViOPHZhnI/Vi2fDXyzBzeQAYFmrRKhYpZb4KVOnJ+PoKaatl8SMJ+4V9pid9KIZaL2QL2738Ka9ev5ROysSWV5yl2Pf1TMPN7BZ4EXJYN4gtGCQzpj9KwIqcZ+UZWWBlmO1kqR8OhLcM3PweZTOQn04ghkOfKlSwdbQkmHU1FLos8G3ZxVw1q3XoCSMPUrUdTUx0oo1AoRjE2MaOGy2KRkDIKerKEnUwgdJfPV1Q/GrmDIJEp8llkmI6HBg/BxcbPZGYxNj4AC4H+ox/9EKtW9SIWDeMb//41xGJZvOWdH8BrXvenBOgs038SVS4PnLYKzUcaRqsbeluZoOL5Rww4PpQiCAxk1jJ2PLIHi5asgJbnm8nSsLidZCcLvz+G7sW9aGho4qOB552hRNAjKh1z/Ll25Ro8+RiDwUpzxMwwMTVHg6HFpnV9cDpcDOgyEokyM4QWSTIkLw2hUIQOv45ML5NjC9SDhgXICd3/Bs34TOExfvL9H6mhyJWrVxKH4qIZ0JRLXq8XTqdT4eWMgPdSuHo2gn+dIrqpkC8iGEhQZ1WYOpP8WUCKjZ5IlHDfQ48jMC8TA/ZhYGCEqXQCy1YuQ9g/g/k5H2bHZ+GbnEY2EUUuFRP7AL0mw0rOqY7jzvY2Ai4FvYXHTpfIYIeZ8EDmyapRCJnIWUfXK10xkoalomTstESG0OvLyKbymCDYjPo8ygRmJBTkZ2Nwuz1wOKTfsIihqWME8VamxxO44bWvRigqs4fteOLp4zQRGdjd9Tg+GkNDUyOBI10kOqZ2RbNskgrsTgd/I0B4LA1ZyWIR46GDx2NTxsNNXed2WnD06CEajWXK8IhTlWE4GwE6NtJPICWVscokwjhn00ayjGQEplSDCTaHFZ0ddXT3VhohB+uXCBSgse2MhgqZkL+f6kN9oSJNLGlZ/RRknWrqhZY/VeTj1Or8Ypw4dAhLVzBgmhv5Vi0OHNyL5qYWNX2/wIA2GvUKN78R8KScRvCvU3R6HV2kFQcPnqBZYGVpTQRcQvXil5l2NDqjAsnMrBfV1dVkAzf1SrtKz5I6TcYcpicGMe87gcnJo7j7nh9hbOwkmSWn1kQkEtNorO/Gv37tXqw/ZzWFdlRtLVGkGO9buZyp2QKHVdIN3Qq/u0jQCfNpyw7kM7I3ShGHj9/LaD1MhtLC5x+m9iLvEpiybZlsfWGyueCu6lETNKVPcHo2iU6y6eGTo1i/qpOsrUFnVx90NBkGtpDHZWf6pJ4l0CXFyySHJNOTzc7ro3b10AgIo5toXFAmJEUG8HsWdXURKHrEGJzReILsYafubFaTUotlI9NzPTZtWIWG+lYyDCWKZAW+X6+vsNEJdn5/icEtfZ4aAk1A5KBxkXDTqs7lXwbeaVI5/fP0Pwvl2S0uT8vY9w++810c2L0bF191BXwBmsM771Pjzx5PNULBCDNBFHfceQ/Wrl31+wWe9DsNDo5Q44V5YnFmS2EBPdOALHUusfIq1CyTuPCiC5FKJNHa0qpSczyZZiVG4Jseo6aL4LEde9Da2obW9nqyVZpCfQ4TEyNYupjukxV6/U3n0Sk2qrq00LTsOXwQLW3tsBo1qPbYpX2Zysgi+Zz6/nQuwW8P43/u+BBMjpMw29IEc5ymZLVK026ykbjbAkEcCgGvff07cdW11zCS7GSpFhgcBqXbmqnh6usIImORjHWYAHBTVoRhoNutqa0juAxkPDpli1NNVNXqyqiq0sNHLRqLFhCPxcha5OMiga4psZ6i/L4Q2jqaSC5ZRGJB1NU38Xy62Lh1WNLbQs1qhYvHkuVxDqdVzVYRutJpCSxpJ/6QqWAyAUM6pWuqTadAJKwm1LVgPOT3BdBpkEgmlUZcgOApnPAP1ew8trwvnojBwKA8sHcftm67AD5fBAFfFGvWrGbqd9A0eUgeHqxZu1Id40WBJ78+688XLM99/8u8+QWLBrU1VQRMGyuhAD9PNhJP8Uj/2asAAP/0SURBVGkz0kRYOZ+mGK/jsamNfHNY3NPNSohh+OQR1JC6q5w2PPDw3fj8v9+M7pVFdK7I8mcZTZ1GLF9TC5N7Sm0r4bRvIKGVyVxxJMiUNbXVeJqW38RUs6S3hwCqqFQv1Z6IE/IlHRu8iP7BHagiyGRbijJTYSZrgHdijiakyPMrwl3TissvvgHLV6xFNFNEKqtDko1kk5kysQg6O1uRI1BC8yMqbRbzZEiTmwCsVgLfYTVSlxkIPJoRSg6zRYb88qgms+fI+k6mWL1OrxgwGgkjGI4zbbYjFgwqR52hEUkzCI0mB1NvmtKigQDREcwU9dS/DrtZZVHZTFK6dSRdyoRRjVajZjXLzJjJ6RmC3aH6OaUNZSpZiQGl1RHwDEiRQjqaNGF4b8DHY9qfaWtZeCQ8KYHxyF134+c/uRWXXnU1z6uEzVs2Ye3qFTSLDrIuaVbKsyAin/s9lVPxw5qZnZvlybPizWYCxaDWR2RTNBtMXx42UCQaQCpNJ/fgvdj71JNwsyGysSjuf+i/8ZVvvBE6RxJ6B8U705dWTwao6gOYqjKYRcrwJPYOfpKvJQi6nOrNl6EpDV3z4zt24GT/ICtwoUako1rH9D41NY177r0NukojpoY8MGlXoa/nYly6/U/Q0b6YrJfBBRdcyUtwYOmylZibn+F1WDEyOoWmVjt0pRi2rK4md/pRioYwf2gWiSE/rHTSuogXumgQ0yPDTOkZvidLt1xiqqXgJ9iKBRoreiWbXfRmkb9nVPC4nDWw8k2+eR/G6GKTcZqNIp29kVrQUkRrsxMWgzjYnKorj4e/M0VLEbDJLRJk40mZTp/PM7NQWojTnp31w0zdFQ7HeOwwry1FV3qEOlXOpYRbf3SHYuZ//qdvkiRqeRyi8VQRAIOPv3n/X2CA2q7O6cGlV16JTZs38VX5LukzlHCWz8hDZsoszJZ5Zj6elBdirTMmMr5PdENJaZIcvydHR8rUxYYUFbVAyacPJqCTRCujCjKbOEatEidbFOnA8kwxSUZkEi3tjWTAICLBNNmiCC01mESKoSL9XpN4919fibRROpSp22SuHSslT0YrleP8ugLPxYj6Ghn/DGLO9xQqeYp2Zwe1jwUDxw/yWBVMz8dp/TcSdTKL2UDdnWdacKFn0Sq0t27AseMjbFwHtm64EFMTh1Q6HBicxYWXb0dLcydq69rwKIMBRjfCTIUWfRY2nuSeJx6DNZ/C8ZN7yEYRpqIAprwzdOVTSARmkQwn0L2oBQ4yQrFoUKvIkmmZHpWnS9czMHTIknnEDNmtC5MlRBOH+Ll4osAA6CTw8tBQLsTCETTUuHk+1ahmFvD5AqgwgGe8YTUzW92Tg+ekhhf5l0FjoAZmWxXI/tTYB3bRuKxZgr/884/jxOF+JChfZicC+J8f3oo3vfkNuPdnO7Bx+SbUt7p4TjR+mTgNlwEFuvDPfuT9cNn02HLZVXjtO95Fhma2YHBLW4uRUsBQrfbsxyngqd9YfjPgCYzo0wiwg4f24xtf+QjCUR+Wr1q9gDN5/ZRmWHhIs/MlMp4MmQX8SbUeIUHgxSIVZLNZrN2wmBVOQR2bp5NL8v0EH//taGnBRa8yw+zK0g3mGMFR5V5F9EuqELeq0UtUQ3WcykhBAfNsjCDK8iiaGRcOGoEZNLXV0ZE+wsZiKu9erFJMnik+kwlj78HHWENRMqiRf2cYIH6md5oJapXuxV14YtcutHcsxsM7dqKloQehaT9cTOk1Dg1SZLVHH32QjZvBtHcMdS01NEDj0DDlhX1Bgq4TkXAG8QxFv8FI/RYiu+WpzxywkmFkKEyGvGSYxkadVuHFBKiDE4m02iBIskB9g4f1rVXpfc2qPjVymKex0OktMDC4TBY7Wa1AI8ZjsB70BJ6Ox5FZNTJ3L5ZMCGFhz949uO++e3H0yBFUV/GYBOcTOx7H7Mw0nnpqL9tnnlqyBQf2HEJjUxMaamtw7+134ZE7foBUrowPfebL6OhatNCyZwiYl50I+hIvqbKA7F98mY7aY8OGLYiFbPjsp76Oqy57Nd7+9rdgemqYr/KimT5K1EhqIPnUx9paWyjAjdQCjMJyke9ZuFuOGockZApFgjLGSk2amWISWLmFLrCG7KCLkc34OoV2QY1L5gkcC98v61GjrOAidZGfri9DgjVAbwpAa97PIz6MVetNrESyw9wMbHorpkamCcBbWSFxcRrYu2s/Ir4sRge9akHOrHcEwegUjxtHlkyRpBZcsWILTpwcoCzwI5s4ifUrazE5fBR3/ui7ZCnAF56mq9UhyPQ6MzfBhg7RXMzyfLJ4/PH7kE/HkYkmcfL4CWq3RtQoo8P6IYJMdKJpAspIlhONlM/RTJDZqqtqCCzJEgwkTYE6TUctaFYA0xr5GabrbF5DltWo/V3kli82q4nXkGTA8T10sLl8EnNzc2rihc5kw8SMF7t271FrQgbHhrDz6d00cEnYbQ6MDIwiEompSax1nhYMn5jFZz/+ZSQjCcxQH376S/9E/Wxi0yraWWjQMyjPWVf7Ymg9balfqJz+jESJOEhl/5kuygUtjUAWP7/tDkSDAezZvRPTvlnccstNeMc730HBbGHFLUzTeXrPERw+OMEodVPHONWRRAyPjU0RUAnV6PPTWTJNBjfc0g5n9QSZK4tc2gWTlUDVsbHoSouSSt2tFNhljE8cViCW6e9y6wBZ6kgzx2MnSL7UNzk7jhwIwzviIKg1bIhhRFMFptiVTJ+NFNLTWNRTz5+HaEZMqoNbgkBLHWmgIdBhCVPbap73frKeOO1+FFMOXLztFpzYdRT3Pf4gPA1OsngU1fYqBpoOsVQKzQ1NiIeiaGhqxbnnbEFH7zoM+3Lo6u2mEHchQ10lkqKKzCddEA7VyctkaTDhKEFgpgOWDtlAcI71G8Xirl71c/Xq1WRlWY9hoPOlbGBg2x1mNlBereMosy5ksgTRB6NBOt91av1HV0st/vxdb0RzkwtdXa04dugw2bsdo6PDqHK4YaSxSCQzaG5tU32Ei/p6YLExq+19Cn/2l+9iG7JeZZ3yaey8MISeV162O0XKizz9rCICkogXkc43Hzq4Cz/52R1MNY/ixPHjOH7iBGpq6tDa2I5UMozPfvZj+K9v/gcaWpdBRzbyjh/D+NgAaurqYLbaCZIcwmS2dCaHOS9F72yIleDCtTcYUN8c5lnrlQnp69lC3VZDYIVgJsCkO2b1im3UUXSdOS8WtW0jy0wywjOsbAZluYrsGEFZI1OoDKxMAwOAuq7gwZEj/di4ejOd8yI6yBTdtAaB+F0I+obpqGfYXmm0ttUSYF4EA/PoW9akNNPksJ/HHMQtr7kOwWk7Hrr/TlTVVFM3rlG6LJ3KUr/O0yww/ZG5snStZrpel6UBU9MT/CzIWA28zqBsJsC0auH16MiUVHskaqsxy2urYJbpWc7ZYpKxVhoPGodwOESm7GAQJeB0eFDlpulKZ5ltwvyMlWZNgi1PZ5pBIcPgIyuWmHHGZoJI8e+GGg9fS1PahJHg49iRw4hHI3xOFkwlmCH0dPc6XncrW7iEV99wFfRk1anpOVx+1WVwihuWZaeCNsHIy+LkF+W3BDyx4SVWagp33H4bWWMp/uWfv64idmxsGPF4BJlsgkxhpIuK4rU3vhX5LImZFRuYOY5/+YdPYXYyjcWLz4WjmhHNlCAD97LXnNligM3kRlN7kJrPAqM5iyIrU68ja2UNFLadPP4McoUs02yFemSGZ6ODxSLz3rpoQryqxzyZJhvWmpGJ65l8XAo00mmdK82SPf3M413QlKx8XwiR5BSiuT2wWxxwO52IhqgvqR0l1TU21ZEtMgT2GK/XxxjIoKQd5veZsbj1Yn5nFcanh3HwwD70nzgOK59vaKyjc59WrlC0os1uQyjqVQ1XVd9AndmOmqYaVNWZ1FCfzJapq7bjox/5BK64mHXCvC2GRjrR8/kcM8rCMFSekiAaCcJkpjemC7VYrcwaJb5P+vGk3ShX+Ehli6wfWYc8rbpwdEarAnCRoLMRXF/9py/ze4uUPE0MAhdZOs3jyK4MDGAG//TUHL/DzMwzB69vHu969+vh9Fh/gbNfAXCny28FeKIDxcmU6TYfoyj96w99jpWjI12PkumqSP1+NfY45w3QsWbQ2FiDj3/y/fjJj7+OH/zgZ7C7l+DSq1+LCm19huC1m5jOCKKFIbWImth5y5tl+wbZBSrLEzKpNJrO0FSUYli8qJcNO4FiJUlay9B1BVnhSeqqGYKNYGKKW7/+VfBOJ9DR1ox4JEDQ5JAuxmlCCnCxElu7bdR5OYIeyOr2MNqTGBqYV1PLNbIhDxtaGmH9OUvR2lWD4dEhTE7NEkA+psEyHXAHxkd8/Mw0wrEgLr3sMpoSuQ0V4J33wkEAB8lELWSPSCwMk81C91yHxuY22JhidWYbGZIs6/PD7bAREDasWtFOnWXAxPi4GrPVGbV0owSnkTqWTt5Jk2HQlfjTzvq2ks1kDl6cwWpRIxqJNNksnsLB4wM0aMwaTgMa6xyq4zifz6sO3TLNTy4TY0CTVWcn+TmfMi/BUAiraAwDvjBWLV9LCePB5ZdfjMV94uSroKWckR6JXwt1LGek8SSVvvhrC0XMwuc++3mkExlsWLcVkUSQdG9RTPD3X/wCqiiKZQJAldvAigWmJwYQSmuRSrhw//37cGx4H05SmNO8YuXiNtiddoQTFNShGJy1QazcaGFKCaoB6CKZqqyhCUCOlc2/0xTX/GAsEVIsYLczBfB0ZXV/WtbUsiEKeTc2rbsWh4/9lL8nKP7bMOs/yhRKx1ikqNePIR1aint+Pki2O4Du7h54Z+fIihW0tdUQQHlcuP1CRv0ExiePMwUXkYrLVCvqMV7bFZduh9NSj5FjRC5T4hNPPE4GMiAY9BMosipukQpEmegpGzfqNTVMqw5sv3gbVm9ZhsnADOzmxayfdupSkS4VjAwdlh9s6Ho1cgAapzy1czZfYuDRfmlKDCKCnXpsSe85NAs5tDRaydJuMn1ROdwQ6296Zga1VcwOBFeN2wajrRFPHTjO15k5iincduu31VoUDa/RbjMRbAFet/SrWpCIpfGZT36W31egxPDhhpuvxv5D+7B06VIYyZbCroKNl8PHL5eX7cdbKM/ug3uhQntOUYySWQFlzjuGk/39FK8hpoIYLr/0Guq+w5ieHFKgm52YQz5ux8pl1+P73/8mJqcPYG58FiP9s2wkLQYP78Zdt/8Eq9atIZBLWLM1h9am9QgnJ6g0UqyEmKoISQmJeJ4aLkA2XJjaJKvShFVlw8QCK8/lrGNaZaNpAgiEjzKN2dDCY8mSwJYGEeY+xNPjqORaUdDxZ0WPqcEKIvFRprtWMkOWWtCNVav71Py4vsWbMDxyglqITppaNE/zE4umsXnLWuqrFE4cidEFxnHN1a8i+J7Eta+6Bnv37VMD/xaLTNTMMzvosahjMZYvXYbqWiP2HroDzkYZB9agvrqPbCLLNY1wu5rQPzQNXyAFt5v6tFAhM9l4DEmdaaTSMaXJuhcvgs+X5OcMcJBJhQkDwRBZvUAGC6DOzRSsyZLxzGq8tySd3ZOzGCVjL+Znr7j4Qjz2yA4s7VuMY8cOMZA8dNEZBo4Z73/f+wlkB37209tp2EbxyI6Hef0jOHZ0kOdYUZtQ2p81mnGmZaE372WLdIPIgU8/nlukO4aBjF1PPkQghHDffQ8gm3Tj8stezUo/qLTdlddcgi///b8wQllpeTPs9Z3403ffiKngICYoVvsH+1HRppBPhVAKjqO3To+ffv8rTDO7CKg8K6EZ+bKX2s/K73KT0RzUdFal62TvEtmwZ2zCi5Mnx+Hzx1kpJrUW9+DhI0yHQegq1UgnRR+F4PNO4RK6T5O5AV2LVrBBbcjkIkjHS2htp3GxzMGoc8PPBpfbRi1e3ozepeuwtHc77n/kHoyPx8mGSYR8eTCrIh7UMe0eJaAMeM97/gJaE7XtVD/NggmTdMsedx1sNjPq66vRt2Q9mmiyRqdOkHFnUN3g4PGpXSkj/JF7cHT004B+gAHEQCJIdjy+BzYXWY5GJZlh2GVoNuwmgoxvow4TOWLQu1R3RkONEzarg8wUYlDIDJ8wwct0bBSTws8nKuifzCrJsI4ps5qgiUVz+OqX/wHLV3Sw7SgB9Bb09qxS6buvdw1OnJjC337h72Cw59lO0wvrd2k+Bgf6cfjQSdx734OKBCRtvlzX27PLy3YgP7u82Msy/nzPXXdjYnQe//P9n+HLX/4neGe8NBdTMNCBxSnK5+fnVATu2rkLb3jDW7Dtwotw8+uvxoMP3oXhwUnquArfm0Fo5hi0pQwmZmYxPO3F5vNWY9X6ZdREBqVTtNoiwaZjw8hqMul0TqtdmZK0/BME3ujILI0AU1wgQXCEeA4xOuYJ/u0l47iZSqS7JoaR0f1sqxwiwSA6OpoxwLSWLcTIJhV0tvfi+LEJ6tIwXvunW1mpKTLBUTzy6L0YGyGTpKRbwoBSQaeCTsZ5r79pM129GR/+4CfgtMqaXwc++IG/xm0/v5vOs0eth1i+fA0bbBh9fUv5HWuwa/930LUyTYB5oSHQC7S4JYJucn6HMg1lunWntQZWcz1sdK15GUeFBFmM36Uj6OnWtQX4QtRyDCotWfLI0ZNobGnCyMg0s4BBTaG36lLo6GyDw9OAeckG/lkaJwN6lixmdppCPd3w/n27sHXrFoSDcTTWd6jFTrJe5fjJ3di2bZvah1Cry6Ouwc2AjsBKZs0yGyxfvlSl8rb2NrbNwojFmZQzAp48/ZLH42sWsxWPP7gbW845D7ue2oUqjxOP7rgb3Z2dOHmin6ltlpFRxrmbz1dRO0i67l3aq9zY4IkZpt3lWLe6Gwf3PIL+kXFkS1osWtSHW96ykRXm5kW70Fy/ApGodHyGlIuWvkPRcFGaBakMsfxLeUxZhX/oQL8CnazgN+jNNBwZ6q0ERodHMTlxnO5yimknTwDp1RqLbEpDke1EOEDzQmM075/Hda9ZA4uDAJ6L4OTReepRSeZmOmojQSHus0wwyxQmHZaurMXxQ7N0sW4s7lmGYHgKK1f34O6778CNN16L48f7qREvVl0cj1P/rVxXj3MvbUQwNgCXvYV1w2o0UB5k7SikHUhkDyIc301ZN4Ci7jBBN8PgCpDxK2SlWoK+hKmZfnR1LqaezlPrGhAIBXDRRRcwLd6pBvOrqJOddiM6Wmp4bAv2HJwE6Gile8nMTGGm/s6mEogGptSEBunru3D7NkoTPVauaMWWzReybst4fOcDaGy3kRFZnzSQ0iNgoW6WTCjj2je+5jU0T9RQygucWRLVsGEUQUrkvhTwnluey6li27/xb9/EwOFpOrFVeGzXAxigkK7QWVbKOgT9CXQvaWPFJeAwe+h0a9DS2YKpiQk0tzTjkx/7BOxVFqxeWouonw2vt9GYmOBktH7xO6+D0c7G1i+hq4thaPwhutSMEumygFn6yoI+Vh7TisxVk7Qrr8nndbBTf1Rh317qy9lp6j0rPE4jo11L/ebCkp4uNLZ1sBIpkPVO9TnZdPvEiZNk0hQ14RzdnY/snUJr80q4PWYcOHiMKZuSgKm9oqZvFdXsjutuXIev/O3DCPvzWL6qh+aohLVrV5NdUoiEyaotazE5vtD9UqBBuOVdLThw6DHUNVbBU9XMNBrmazLSILsBaGl6DOhetB6tjcspFx6ByRLj9dHsgOeo7YHDdCVlyWKcOHkcVXWsWwbg1VefD7/XT6drVLO5K4UEnbONQWvGyDgzUNTAlJ2jrIijtdqCDNvj8LGDqDYWEQhMMjUHkYxHqe/y6GpehlCEYC+Ecd4F27HjscdgpVQWRyt9k1aLhy1fQlfXIjQ3t+Lmm69nXZtVX+OZlDN2tVJe7HWZuxWY9eGf/v7faSCm0EQX+PM7HkRXdwdTywlsOXczDhzYT31gUj3sProjm8PGlLMCgfkhNiI1SSaFffuPqdXZZorwvu6NrMwR/OUXrmODN4CGDdP+g/w2mQQqkzFl7pyZlTgPo75Ozf0SsZ1Klvm3kzpvjiemoztdjP6T/UwbdkZsnM44j2tetQ2Tk2NqVox06spcwESMqYqaykOmrq7xoLqqFq1t0p0hkZ7HA/c9dur6dfDNBxGmiSrzunVMZ00tdlz36qvxve/cibf8+QZWfoKXYaBzprYzN2HGf5IBaMQ3vvY0ZQewZt1SbLiAxoQgkAmbFp5blmDQanTKOEgHc2A+gYamGsqTKIEDyokyzAYDtZeDAZzl8xo2fgMGjm3g95+L6lYT2tuaZbAWOmYDHclAU5Sp9C54wxqkcxQYvI4pBmAVWTDs82F6bASlfIQMG6ALnlUbHMkWNDkai+tefS3bZ7maN/jooztoFAOob2rAI488wLTdyVRsVcOVDQ11eOfb3oGeRd2CBNbRmTHeGfXjnWa4F2dEDY6QCZ589CklsB946H7l+IQP0pk0ZmamVQdklhcUiYTZCNLJ6YF3cpTpLUq3OM+GjNBAOJg6Y9QY7WSKEN7/4ZupivNqYmYgPE5HR8uvK5MNZAEJTQB/15aaYUADBXs3nV6M3yPdLUVcefm11FVj1IX8PjW9KMfU182UFld9VLNzBCxTjQzzib7MpqX7QZZbMvr53f0nR7B7117KhZ3UeycY2d1MRx3Ui/MEYorfrYWRLlSry+HP3n81GX4nzt22FCUtDRABWSEblDUlJNJROuHtmPX1Y81mvXK/t932GFasdjHdF8h21cp9y6wOCQrRrBaTk+BiIMBIlq5XgSbO3Gq2KAcdDMTR3FRHVi/CUXWYbFjCrkezuOD8tQj5MwQvGIRFPl8FL7OB3CZBhtJke4tILMbUrkNzQxUmRg6rIAESGBw6yXPQsn0ikPl1OskaDIoQ07eO7Hn46BFllmpqyXh071pGQ31tK41TNTafs0ktJBIcvDiGnlt+I+Cd/lt+TlHYz88EyAZ+FNnQNXVOusJ5Rk0fjYWPrOWheBd3alZbgHnn5rB2STPi1BiDouloPExGg7o4p6MOZV0Sf/LW86lfEkxmSUZkQFW43e6mfmlDPFYCDFEeqw1r+25CY0MP5uZGmY5zim2mJmaYQsk6DjOFMCusoRp2ZgeLQ4tQOAlZGmmi2xaW8c+HZU9uhkmBx3MzVTnIoAnqOBlLlu0zSjxfWWrYj3gySoHtQWdXPRYtqceFF68lqI5ShxbUIm2tVhaTm/kwEciySU4RwegIwZVBS/0q1bl8yVVNcNjqCLIMU7KLzJch6BZAX+BnzGYZijIy9cnqMDuNhEWNZsj4qsgMB7WbdODK2hALU6/ZwnOqZ+pMU8ZU1/M8WMcOO471DzFYqfOs0gdKxovFqa9TMkkKR/btZtDGCWbgJNO13JtNJmWIHBKzKL0YLZRBE5RDq1atRILPx5NxZgSX6qIRCdPbsxLLqM09ZOGqKhdxoNAg/7xsUcAT4Lw46ARYzwedlNO6UKblPPboY6jlRe966kmUNAVGpsypyxIM4iaF7bKo8IKSCXFkZbQ3N1PUjmNkbIq6Y2GTnQa1aU0d9cgQ/u7L70coOapmnegJSFnhn2YUK4bK8HxLTjQ3thJEU9Ql0mlshtNtxNjEMPWNWaUlg7ECN3WddCvUN1WRXWX3TerOopHnkaGxYaqjEzTqJW0w7mNJRINpzM9GKd5FOusITL3ScoWsTBLQw+aUAXE6ajJzNpugDvKRva2oq6vj90l6rVbXKv2JNv4uDa6FgzKDTjsUVKlbUtnhg8eZcjchQw0hskHGX2UqWLmsVS7ZoLfQtMgQYUnJk87WtejqaFOd33qDMGSFv8ttTGXoL07PMM9ztzA4XbxWGTHJoqmuFim1PsPMQEuqDuM4c32Z6diqZyaJTGN4aJDXIkEj9wgJqraWCQYpZiLpc2xpaaXmK2F6mu1os6pbI1gtLqxbu5nmYwODwIIli7sIVpkSd+bm4hngvVR5sZfFPgv4pMIXdfdg5xNPIxD0Ul/N47xzL2aERdVinaZm2VY/yg9UyGZ2tT2XpkxAkQ0MNg8dlxE3XfcqnDiyH3N+LzqXNOKCy1YjFOf7+Bkto79UNLGyzSiW0qzUNLrbN6LOswajE0cQTw8RwEcxOd2v+q9y6byaRuRy2eGqcqK+oYZOOIHpiaACQUN9E5mhWgWEuHHRaTJLy6Chqw2mFLvI9G9xeXJHHtYn2ajCY8qYL4GS16v7TiSSeaw/pxVN1D56nZUASjGt8Tp1eSUrZAGObz6ENSuuQDFvYvAYGEhy/ll0ti3Grbf+HOefvx3h6DyBLoP4tA40TNEwmd3hZBqWPrgMM4efgbqG9ZfCif49BEMdNVeQANQjw89pITdgiTE95lnPNWyDLIOyHma6UysdfRE5Zh0/ZYrMxZOhriTuvfO/qO3msW71KvhDsj3IPI+jUUOSMifPajPQHK1BW2sng8WDDRs2o6W1BQMDQwTcNpy7dZtqh2W9PcSHmiZwxqCT8pzulBcrL4VLBVo+nnjyEEwEyKpVi/HUU0cw452ExpSDdz6DiiEEp60L8cic6v7oo/P1yEY60i9F5zo576VG8+Cm66/Au//qNdh0wTIqJAJCZrMabARrA49NTWMWh7YwBUr68aQLRTpMW5tWEqBFjE8OswLjiEdjWLZ0Ceqaa9VOoHEK9GhANmmkFiRIUukwmWFOzVE7dnJArfmUHZfu+ckQDNSODqNLTWCIhNJMh7KNhY7fKcsS+TOjQybIa8roccE1vehbbYNV14FLzns3Jidk+wyyRkXmFpbVYp36mkWQG/VlyDY2mg0ZO21pWUa9NYklSzrxw+8+gLWrzqHkmKdOclDPadRQW0ubi79TszLVlsmAs/PHMDF1jIwVZbBLzcsioApNBC2W2YB0QuorAZPLjyceKsJT7yKALLAw5QeZYmW6WVHm4+XSsJVSuP2Ob8HJjGCnntTY7WybMNLRBNyN1TQYBWy7cDtWLFuJ8aFRmqxmbN26CRdu34JFnT1YvWIZWVRmd1cvAE5O51csvzHwVGFFdHQ1Y+nSxfjMx79OF9uLx5/Yh5Ur+hD007p3UMhO+nDNtVdTrPowI3fTqbIxkdEVEQhTdFORSAiPPfY0RoZmse3i1UgxpchM4UIlS7pxonfRFmqhNMVyP2KJeTZEP8Ym9zO1DrIJTGq2r8zKlcpdt2E1zDaNen86G8fc/CzFeAd1kWikBBtwgkDVkC2nmd7ok+M5NNc1Qh+vwEIWz1LLlPiC9OJr6EbLeQ0yyYJaByKuEwRnhexywaWL0NQu48AlyIaQm8+5EPmUG+m8V+kkKTIZIZn2Uo6E6ABr1chNvYdaLypbYABbz9uK237+CFKJrBonlY3GW1sayErSTyl775UQZAoUBSopUXSnbLUhN/RLMZtYrHayPBhoG6m9wjy/MbS06zF4yI1FfY1kTD2MZD6DbHGbSmLwxFGMHX4CUyMDcJu0cApoKSNMRg/rm3VWyuG1N1yDDRs3YvD4NByWGuzZ8yiuuvZ8BmcVwUwNTOu7sDiIp/XroI7ltwI8YT3Zj+PpPU/hXW9/B777nf9WjieeCMJIxpKZI62k7LGREWiZvlpa2mHhyZfptvz+OdWfJo4rmy1hdmoGl16+FRY78xvTl9pVSRtCIORFjbuXzLgYg4PDrIR6NdWoQlCKE5YZudJ9s2HjepUWDx46yfeNUUOV0dmxhKmupDSO1ztHN2ija5WpTFXUfBmU6CYb66uQnAzDwvRl1umV5rRReReZukXEi66T239qaTakg9pTr8XWizrIPgaCjIDUDGJgeBeBaqMUTKo6M8g+xBqRCpQUPGaEerBYCpJ9Kqh2raBJ8jAQvbj6qlfjvrsfwtTkDJavWES9amK6Z5ovmRduf+WV/Y2FXeSOQtR+cstSk0ktKi/IDBu6+3nvPOsrDUOxhhnmmEqPQa8N07ymbCaG6to6NelBZjSXjRq84S3vx4577kSzgydKY7diWQ+mZqZw7etvQM+SdngnZqHJaZEhC5YKIQyNHsH2iy5jKMgdk8g0OnLur5Baf7n8dhhPKI/OQab8ZJlqDuwcVoPkOx67G9de/Rq6phPoaF+ECLWK3WxBlMzR3t5NF5ZXs0jiYR8/r1OTQFuamgjGGaze0I4cjUWFlSlur1gwKKY7ObQDHZ3dCPnziMbJGnSlE0yx2y44n/RP4Z7PsiHYRNSdXd3dqiM5QYEdCsQopEcojO0YHZmk9nFhZsKHdEbcYRY9ZIfQyZBiBpkHaKAEkEmalHpq6En2FC6xto0En+yR7Kgt4YKLeym4ZQpXLdOUgICMxCCRqeupdJxAzzEd5gmgAhvcrrpJZBgqxCCR+XRuRwvNTwNsxhasWr4RO3bcp4xDfX0tpYRWsbM4bqPBDLfLo85LBKcIeUgwkAWNBqsaOpT3SAd0ReunLOlEHkf4mRa0t2yC1eVCgnWdJVvHmXZdFjK53oNJ/0G0L+OhqipIG6J49WtuQC1ddmxgAGWCbteOhzA32Y8E26fWXYUf//D7KGTSqHK74XZXs91fFhgvWs6oO+XlgUe9UZb5/EXc9pP70d7RQcEapLNsxuTUOB0SI66qnizlwJYtF/GkXYjS3epterUaPkXdoid2ZandlC+M4ZFRXH7VlTDYtchlU3TIETrSIFlvBNFYABPTo0xtM9CWwHRoRGdXJyZGZzA65IV3JoqZmQB1oQ3ZcBZ7H5vE/Xcdw57Hx3DuJV2YochOJ5nkCQqZIp5l+tLQIZJEsJkpfuRkXp1vMAHEUnLHxzKluezRR8dGhs7QhYhuLJBJVy9t4+cECAZqoM2UAWQJXYl/Sz8jHT9rRoKmQoYUMGbzNBa0VBazm5kzT83ZTQedhM3FIGnvwYF9k8gUx9Dd2aWcfzGrwfToFLraulDlqIFbxpotsrm3bAcha2U0ZNAyg8TJIClBQ2cqgSwbGQnAU8lpOC2NPKdqMmeZIJ5CKhpGkaZAtuXQmueQtwZQtmrgqdFjM7XmT7/9fWaVKnz9+z9CopCGzqzHot7FqhtmUVsTjj51QA0/fv3f/gPJzBxcdPmyTa5siF4SBmRAyPIAEaIVTZHYEVZ8PoB+4zUXC0W6Y0gNrNZ77niSQjeNZCyN2poGeAMjOHDwKQp+Nh8bL5PPKasuEzBlK9cKxW4dLXnYR1dlYHvoLEjHDJiPT+C2hz6NSNbHdBmnfgtS7EfJaAXIYmeUHMgm9BgenFVz8Jb1biWIe7B//5MEvZ+NeAhaaha1oozndeX1K2CsnqcGkmV5VkwQ3ImoLIuU+9eVqYscqLI74Si7cWJnkscM000mUdvkhj+WQoLfqaG2K2kybNyF7f3f9edrsXxjFYhNNUdOJsOaZVyJ3yfmR6ZUyWyO/8/eWwDYflVX4+u63zvu/mbmueZZXImQkBClaFNaSoUK7VehfC2lLh/tv0ahQFvaQqB4SEISEuJuz2WejPtcd/+vde578YRHWkICc5L77p0rPzlnn7XXOmeffSQG1ADKcKV5Yzs7i4ZPfC7lNOk0742MPopnHjkGS3kMZ206h4bmQcChXMZ+I8g0YOvxe+RbzBLDAhV0muJjOhylMKFbpzCpKhcKXaCGcIpYJBcUQm+iwf4sxsbC7OB5JONHyDPZ6S1FZIr7UN+Ro0KO0TNUkVxyYWHvBK7YeBr+/c4HacX0Qoq5CwXQ1FyPnVvWY/9TexFoa8X2rTtwdJzcPBZj/bnxM7/wM2jv6yGPphK3KAxNtVAbbnu5YraGP/l4ufIKb7+oqPcBzzy9nzyNtNMRhDdYRyNLsyek8MRjD+Dhh+4mSi0SDVuwGJs04UIaOhkj54pl8/CE6qjiqkjTYFs7PGhrCuCnr/lzooybsK9xOye5TQPq/f3ILAXwjS88g0K8H4d3V7Bj4ztxwVnvgM/Rjeve9ivY89gSPvi+30Nf+xa4bAGiUgnbzh82De9xB6l8IyT3mrNUr7TC6w8Qkejacln0b6iHuzFL11nGRedtoGtJGl5apBFZSdQ1EymjslrdRGh2HOKP0t5KbWtqSyikuLm0knFXHKQIdmSpjAmw5EpVM3aYp3Ap0gXnirMUSU8SdWfo0qMY2b8Pm3s3oc3mRzsbvEQXauF5KXLZWeJErUmKkFkeM8JjU0jk5pCJzGBxchL33/UI7rn9CYwd4W8qDfA6exAK9NAb1JHa/DtPToWeJNrHLRQ3jUROGgVRKj5RRkO5Hi3pVtxzx6OYjbPTkQe2t7ab7KJuuvB8liARjrO+ymYMcp5t9t3b7kDkyC5kJo4BSxH83e98FF/8xCdo+FUsUSHfdc9D5KzTNeuoyXBTTr58gatVebEBnprhqViwZ88Rqi0bG1MZgVjZRZhFPE8+fh/RwoaOtg4qycOE6JQJlpQbamxoNEsWvbxZkNfMLSWQKkRIpn2wFjz4xn9/F2OHFxFfcuDmrz2Bb335CazoOAM7tlyGJBXiRW+5GFYS/NtIlOtDQXKYFC668C0k8LUJ6zPO2QxvS5QVKkHSxt/QgIg4czNhCUhTE1rToN1/PD4HO0UKF79tO1JUqZoa0rYDPk+A15iBMol6XF4TDqTZkcMH58jztvB+4shRoMSiSQqWkPCfvE7uRkEHtaWFPp+fhD9gkEukXGhQpUHTvpBJi/NlcWz3LM7Y1AdtpucKOLGUSbIusojQzeU1X0uumKWDStBwl1JJTC8tYnwyjKOjEV6nIpMpMuZmTKDmyMEFRBYUQWNDQ0McDmVFGI3y+uSKU8iXptmJytixajNGd+/Bg/cdJQI6sHJ4Hd2zG/c+tQuf+Id/NPGMWtJZIZo7HDWAcoQaMDadQKOCU3mbJXaMnp6VFGYBUqYYuofWondwwLTH7Mw8ebUiWU4CnDGWmrg4iXgvNjqVl3nr2VIbqdZ35EYsOHxokj1COZGk/uSaXPjs5z7JL7KhSECcbLSypcCbZq9n71e0sQZLy3TB3a1NvGiqzkiMhtGA6dkwXWczJX8rOVkOuRTV3Uwadd4O8rgI3vmO98DmKOPLX/kshlcO4/bb7mQFN5Cg387fW8jz5nDWORcg2ORDY6cFM5HjRMteqrwpeL0+k6dFSxY1QKyASg0gi/fRD5LD5XHajj48/vAsUnTHFlqo0j9IbFB6GCS32Vnb5JiPPn6QKvx0/s2fOrRzjwUxuh9NE0rIFHIlc39Z8kWfx8fzUAHnRTeyKGS1Co1qni4zlY4QpRxU0kpW5EORnSNM9B8l751eTKDIjivECbPDJnnMGP1rjgJgnsiqDWOWotrXosDOTDdf1PJQbd0wRxd7CPueitJgj7Nzd2Hvge+QDvBGykTMaBR7H9lDPuiFvWsNueUQzjltB3KkNJe96534rd/9KKI0Ok/QS24dxcb1qxGnm664/fja7d/GQiyIm7/3KI7NT2GKKPe2q6/G5O57sP7st9AoFKsIM2GgoSuz1Sp598nZrlMUF3r/uYcOqIn3Q4cOmhi3Rx56CtNTvHkqTZHwAnuvNivRjV92+WXY88wu9nQ7fPVys3QPdF9a1K0tmOwVZ23BC9vRyfdiRB4tYFZu5NbmDjZkBnML03SFyvQe4MOH6697B/793/+dDa01pAns2rcXHZ3tGB0bNRxQa1e1dFDpXDVw29PXRj7yBLra+ykASODTaXLQHF0eK4DIZSc3Ulyg1+9GichVypXh1/ZOHidaA604dngCVU11lfN0UTRQopmieB383YbVq3DTf92NVas60NaqXYSK5GJ2hPyNyKeJUJko+gbaTfKaZFrTiFrr62c9KtWDnccp01X3wOVoRSPdm53iQQl2D1CBV6lK4wo29dXByfsOp6iOQ36ky0RAunRQKff0D2No1Qps2DyMzaetpyLuRlPDIEZHx2ksC3T5RfLBMuLxOOKp/RgY7ECOBjf+9D74eOyJxSTe/csfxZOP3I+3XHYWnjn4OPytDWxlJ0aPjaGrk9cQ12xMBSt7W2Dl9YaI3ue+9Wxs3LoaP3fjT+ObX7iT1CGNb9/5XVx79kp0b7uYd6d0I4RpM5xkoQfysK3C7PTemuGdRDyVVza8Ey9OFIkN7Rs7cpjkckmcRXFxDnR29Ru+ZCeSaa2n4vul/NesXkvIJwH2eIkEFAM0Bq0pkEgo54BNW04jL8nzVsuYJ+L5yQ8VEzYzPYU+GpRIcoQusKlpgJWnCI4kzr/wAnzxi1/E8Kohs25XN6TVZEqJNTWltRt2NDQ2mfe1LnbdphV49JFH2KTKgafceVnjCnUNdroQzZGqM2jrd4mCufkZtPcGqTwD2L1rAp5AA+xl9TgSY5ubHayIuno/lBQ8l7Zi/64ZqupJDK3oZCdRgkhiPg2kv7+HPynx2kghKFJKVKN+Hwk4O41EhhSopvksdK8FJZQspBBPaAH1SiwujbKyicq85mmKrxxVZkdXK8+vlBpWurdVWFwM03gpFpxa7hjFeeddhE3rd2L9htVYu7kZp5+9AsMrupHPWE1KOJ83hY66VhzaM8bXnXjn+9+Pux68DWvWrcLt3/s2Qi3sIETgYq6A07aeRk9yB43QRnTOo7+7Aa3BeiQSCYTaminI+s104/t+9h247dvfZYdyYEtfHfpPv0gmx/K8hd4saotnEe/kON4rGZ3KSz9SL/WYkHWHNcDGq8LNXk4WjqpSw7qtJnxH41hWNqYiXTt7+ohC02hubmMP8GLjph04fvw4uYcbLR0d5GYLZhQ9Ek+aHHL1DXVspAJWrlxJY4vzWBWMTS7hF3/hV4kcCWhnH80rPvzok2a+cfTYcbq1PJFD87plIkzQzJc21bVR8a6ljdnQ1h5CR0cPDh4cJdFOw0l1KmSVq1VQgPS9JvHFvRQSFKM6pzPEBZeuwVJyCQsTSRpRDgFPEBUtiG6k4l0K875pCDkn1XQZ37n9ICopnqvbjeZWJzt8kNellVtRGncR3T2NqFpTPKfbGJ0Gs7Ugan4uT6Pdhqb6Lt5XifUQISduY2NSlZOL9g2sIo9LEv0XeJ4oWlrb0NjUiHBk1NS30N/va8TMzCTmKdqKZkEUuR0pgdudRu8qN95y3hk49PASIqMLZgvVLGmRM+Aiurtw8NAhrKYrPUav0dnaSXqTJfetw1lnXEj1nzLR3B0tIVIi8mTW3ekXnIP2rgHJU96jBd+5+bsUM04Mt3gweOYlNDlWpkG8msXIvk4+VF7TALJQQ5arnXeU6UnZl7SThBLmFMjdlGinQjTJxOIk/nQcVhL0YABP0+VmsxZcdNFVbFw/msm/2lo6iXJhuqUoGv0uJLM58p8cDcgNDzmP5nE1jKCw+cvechm2bN6KtWtX4xvf+jr2HTzI3q8t3GNmeGKgr99EygwPr8TM3AQG+vtZKU6iWB0OHn+C7utujBw7SFep8KMcfM5GchYiMxG6VNBwrAIDyuRmTjicFhp4FEEKj8MjR9DOnnz++YNYuboX7XVeXH/pW7Bt/RD8ThvS0RgRPUkOZ4edRrg0k8UzTxJRfA1U+BROPouJnmltaWblsZ7EA2nINgs5YcFGuhLDhk3dREE7j9eJumAz6zePWGEJ9TxXc1MIR48fITdTx+k2iJ/OhDG/OIVtm8/BzOyUMeqsNlrxEJ1KCXLASTNe6LT20jiEuEX0Na/Bru/uhT1FR2r34u3XXYvZxQVeTwUbTtuEhx5+BL/16x9Bo7cdgyvXYuXQBoooD979U+81xj82NYG+9g4sRBaw6awdaG9fQSGpVGR23HPnfew0bvQEHTQ8Cj5jKfz3FfDsFA1P1vtcUT65KXK6KF1HgWS2KFlDuCjQ4DRFlRVPomHOzE7TIOhiaRSZdAnrN5+NgeHVJjvULMn/6adtw9T8qBneyGULRCRWeDHFRslhMZHDQHs9FpJxrOgZQo4Kz+evRzRSwZ5dT9MQJUmddD1NWGLl1TfUm+WUHV2dRNZJlJTCn8pv9bp1GJ04gIaBJBLZSfhDNirULCpFpblNG5RT2JOZDChrYDlLF0qU4rOXpFvxekaBkifFUjFMR6bQMmCHu7lIxZk2+2L09rTg/G1sqPZezNHdUgPAS355YO8Uvnf3FErZBJrbAnAGbeRm7LQVG0JeP4+dIvFOEtnqzXoG8cFMloaACOtQa1uryKbYfI4K+sivlha1KIod97zrSdappFlXY9OH0N29Gk5biPWhDpWHwqusqEd7az8NcIIOKkS3nyXHmsSjjx0lT3PDGwxhNjyPPQf20IAXiZw5vPv6G3F47xjVrg8jx48ZkbSX/FnioH/FClx39ftxcORh7N43g1/6zfeZhD/aFHppLoLHHrnbzDr5HCmsoas1qYRlLC91l6Z83+EUlRe/peQvjz9K9Eor1zDRiJpakXIi6HanBkyJhrz5FJWQm71Yi57ryLesdg+5yiKiRMKZqVlCsx8rhnqwnxyttqo9Dbdy31FgRDPsoT1dRJ0k3dQSQkE/IT5Hg7NhO7mHwrG3bT8DTzz1CCJ0zYODQ2yMRbr4OK/Jha3bTjPCQ7v5rFk3DPhm2JhL5G/sIyXtk6bBXW0ubDFDKYqgFWLzU4N2Xp+T5F/cT4tiiOhEXDcJvlKJKRwqTp7DO4SlKQxnSxhNAy4aZB02n70Ol21ci3N2bsf4kVmEZ9OYnrHjrrvo3uMJ9LR5UO/0oeTQmg2tLalDKqvF70GKgk6KI/I8WpvUr428TYkQLTa6fHak1vYGZHLs8LEINqzbit7OdVhcyJDnaYhqEcMDm3mPcTZY0vDi/p5NNGgN2sv1Zg2dCDi6iXIRotY8BcgRDK7ox+aNm7DtjPNMfpvdu4iI5JD3P3SfCdatq6O32K+lAw668DD6+tpx+RXXI1dJo7G5nX7Ohn/8208SNTO44sorEZ0cwfDp57Ee5VbZA+VuX6Y8a3jP978vLi9+u0w3dfjABF2sD9NzSzQoL5tLY1NKp1Ugh6ticnQSbjvfI0ZnqTRbqVzDRMjFxRgbTkvsFljRbUa1KvGLdkZUQu32oNuozqyCL8tl9mRlyiyjS/mEm1vofv04fuwIrrzyauxiJa3dMESRc5S9vtuQXqW0V0THylWrsHHjNgwNr8GOnRswMnMPwlGq47wfa9ecRuI+bu5FBD+bzrLhleqrYOqgRPUaDCnnb5mCg6hDI1VUioIDPF65fQoB1amHypjc02IJUBjw7mmwFhcNfeeFKLDSezsb8e63n4/WxjKKqQoOPZHHffcdwchYmIazmhQkjopDa4Bp2DyegiosthyNnvVINKtQ8SvPndLvBgNNrAcf789P449QpNWWbJ515pko0l0nolL/Yxga2E6UU6xeEfPzrOOmJlRL9VTcPRgfG0cmmccjjx8nmloQcAWoyjcjlSzh4aeewZGR40as1NF7PPnUY+zMKwgQ05idnib6xQkgWZx/7qX4l09/Dp0UfUPDwwQhC/7ur/7G5J++5rp3YO7YIfRsOl1mx3qhpRvDe6ldvSbE08Dq3r2T5NR1cPmCSNG9hslzpAyV301x+okl7U1GuCVMb9h8GqmNHVOzC0SwEhsWJP4pOGxBuJ0a86OapSEqsNFGoy5nkyhRFU6xx23dtI6cr4hjFCKKFlm/eh2NxY777n0AbW005ugMEiS/Smfv5SNJjnf6zjPJM8sYXrmawkdbbN4DS0DJHZNYv+piuqBOHB97mrxMi2Ls7Ei17OqqJJO3j92ola4xS3GiPS8Ulq9xqRjPo+PnMnkiHsk7kV7TQ1LBsAvtc+wsEUzmj8Lf5MXA4ACKyMNRCWD7lrW47LKteOLJpykAYnjw7n04fHAKG9dvMMaldByaXzWBrHmiIbmphfy1mZ2tVMqyjlzo6d5kZkSU0T4Q0N4cWjtylIqzhB4qzAI7cXi+ZAxGAbkFJatEAhvWnoVde57BHDmhgir2PblALunF4MAKjIxO4dd++/f4ephcM4zjo6P8TQXj48donEWTbdQk+OE11VOEzE1msXXzKvR3NaOjvxffuOkbdLWzyFGNX/b2qzFx4Cl0rd9KU9N6ORae7+XKD4R4Gr/Ta7m8+fk07PTxVooAB3sOsR2HDh2ha1NIEHs45bfXQ1dGsasxMSFEnCpRG4QoYkSiY3EujqbGEN2cizdVj/GJMZOcsJyO8HhWaDvOIQoGJeJOpulCeS5lPHLY3FS1vXj7NW/DN77xNZx77vnGXV9y8VvZYxdw3nnnGkGQSCaxal0f9o08iIb2MjldFDu3XIU9u/fTnZN/0oAV9ZGiStPwiMbVlIqjSvRqpQLWgiUlqVYQgJBP86bxRIzG0GQaJRktsolsdFsxHDg8y8aK0zjzGHn8CB578CnsPvw4RuZ3wdZIAeMnyh+PYdvKc3D92y+ni0wjvuDBf3z+XirjGbqwblP/QX8z66aO19WIbGmJIkJ1oawACXMNiodTYh1FLNfTDaqDOdw5onMB3e2r0dvXgQMHn2QHUjQzaQ6N8fjEbnqdBNvDw3aLIT6To2pNQ+tbrrj2Knzlm7fgtm/fZTq6XPw867CFilnKPh5hvbNeOjs6DfK1NnTRQyzhlm9/C29/53X449//I0oLsm2PA5dc8TZSi2m0UYELCQV0Qr6XK6eIeDWjFN+Raty37xjy5GBet418QFua09CIUMETYzzNzfXYs2cfGhrrzM37AmxEGu1CJMmDaQ1DAXaqoQKPpVFzzaEqHdno2AQbbhHNvipv1oEEK3VxIcZG8JtFKIrZE/8K+GisvgC+9s3PUHhswcYNA5gcn8XQ0Bpej8sosEsveRvaOzvxK7/xC2ZJ33XvvJAG76d69plI5EDISnG0wIajYRGZM0Qxp0Njb4pwtpO/sDNZiL5F1ge5n9ZrKHWXtpxSiNXAih4a+SK0HUB9o5f8TUsJ/WjtcNGAtcpeOzM2IBkvUpTkzVqQftKFOXa2haUsVq4YxKYta0z0zehIBLffvAuH9y2hb6AeLm8Z3W1b2dkW2DmspkNoUF2iSCvbND5YJB3Q5L7d7mZ9NNEYSpibmaZwG6PrzSPNulLcnsRILuvC2pXbcWxEA8rk294gjo7OYeP2nTSoXpx7+sVYu2kL0T2Hs84+g4g8gWPHiHyak6bhBNnhfF4vxYymD2n8zY248uqfwl/+5R9RldMD5GtLMc8+90x46rtoFy4JAXYGPn0/wztpXC9X9LYe6kVapJJWbFdGmcp9RFInj+4zUaygq9XEstYrLMyFqTQbePNuhMkPfL46MwhsFmDPzVG9agefRSxFlsxKK6ngcDSO40f3Yqi7iTdUQjKfoRgJU9YPEoWUkrZMpawkh37yo4xJYXv8yAKUm/iyt16CR5+4nwT3Ith8MXzv0X9BNP8MhtYGYaFrWrexz0xVrVu7kYiwmwaTM+5efLSqqTBBMytJazDSFA8Wa4UdJ8hGLPJ3dKPsQAoO8LIT8cmQeCVgXKSw0VJDGYausadPu0Pa4HQrs1MBvjobPDTWUimAcG6BqBTAkUcWkcxGzFzp2qEBvOWMnXjbpZciHcvhU393O1HXzXuYwVk7z8M866pQ0G5FtYFurddQ2JW2QNASSKGSomI0OKusBtrKqrmhFQO9wyYvc4gI2tigxUxZ9HW3o6urgccrorOvF8oLo6m/W265y+zDoTzQTzz5GKamJnD5W99G7nwYzeSIioAWfXK4qqQBBSgYtaOzAw89ci/RrkhXDJx1jtz5fuw848yaZzQh2K+Edy8yvFcsGnJgJWnzkYnxBWRpZFKLWuqmBM7aAlNzlBW6Aq03rVD1amGJXKjsPpHUEEmGhksUI8ppnYBWP7W0N2N4eBX521HyQaWDnUIxlzS5PMoKMWfFhNmTW1saxL5M5ecpzSJUdRp101rcVDKMuQRdQK8H9kAYjlAYj+66GY1dVGHREfhDCvtWRk2N+VWJPHuRzs3yofQWRDszpWNjB3HwJkvwB7R2VQECGfbs2txibRsCBys9Z4RQQNEsZSphjw8uq4cGkICFajufrXHFWJTKNEURxvpQXhalutCOigm6ehcb+r679iNCoSWXpkFyuW2duy5QT8V4MR576El8/QvPEJUtVOdbML80SVpTq1uN4Wmu2cy+JDLsHJoFsdPIcwSEBFJ0zdrjIhxhpw4v8T6y9C6kLyY7gY3AEGIHKROZW3DJ5WezTlMUeU0IUx2/7W1X8HcRHt+PfXv2Eix8RO48jZ1qOFRHT9HD+/Bh545z0EWkvOtbX8Zwdyv8LhuuuP6nEc9UqZL72OIWU0+vYlGnYHjCSxUZEw82O63sngVjeFpd7tI0iFX7U2iLO4UHaC5ToZMlQrSH0OyicCAnoR3NzEdJePNERqpUzadSbExOzxKOy3jmifsQiSxgYKAP08f3o1NL89IxUmM7EXIea4b6BUvI0fCU22NqYgHDg8N0PQlsfWs9ys4ZWDwJTC6MancoNpKdnIwuiOjsD3qoTPMmMMBB9NPqLRmFBo61d5kqSdEmToK3Nln2eutNKPmKoS729LDpcLp+4xVs7PFEcY2ZaZ1vuUD3TPTOpEqoFGr55GLhHB/snHSz05PjaGproYEozIlUJe7E9gsHcdedxzA5v4Tx2VkcOHoUkYVFdqQwWmgEp2/dhp1bN+KvPvEl4+7OPe8sRBNRg7qK79N6XG1vqiWaoXoPO4+CHLSQXZyTtJ7fS5M6jNBdKrO9hpmWKBK0sFvR0yv6+kiHGmik06QxFrbpLA4fiJnkj9+7616ceebZZotUl9CUx9KC82a2x8L8HKnAAAaHeum+I1jVaoHPEsfO7evwF//wSfza7/yBqSNRg5o5SagZifGSckqIJ26XyScoHqaNG8kTvUS6E7EqxkepRkm+m5qbkSlm2DCKfrVi7779dENRoxwV5pPLZrBju+LbUpidnMfgqk70tnvR0x7E/PRRdHeSdwW0UoqodGQv+ijPFbsmS56YXcK61SvhIEIpe5KIcpTHWUhG8K4PrYYtkCCyuczqLC3iDtHQ8rkM3dQ8Uaq2d0aWCNbW2o7IUowNl6CraKUbLfH7blZPkY2ljU485tq191c8ljET28qQbqVyFUp4vTbUtwb4XZA7FYle2hdWUcWadwVcfkVhO4kwvA63cuFRqTr9vD95hZz5bZY8SvO/DdUGnLZ2G3o7WrFmeJhKuwu9Xe3Ip+KIzE2imfdw/rZNaHA14tj+4/zuFhTSGZ64wvomwpGGKBrbzmvz1slpk4rw4zTFnc9LjpmlmJmN09DzRL6Y6VRtPG9vRzP++s/+C4/e/xiysSlcSDd/85eewcrhDbj3e/fiF3/xl3DP974HF1WzlLt2e7Tbi+hu7UFf2yBd6jmYOb4bG1rpGSbuQyfrsexpxG//xaep7G2YGp823J4WZbzFKy15PDVXy4+01HDPLqKJ1U/EqxpBEY5mMUcUefrp3WbutJ6KVIMjmmVwsiUW52fJEYLGLQ0RyUa09qKnGcGAHevXdyBAVyyEUWqIIKFcKSwWKM2L2QR7opeNq0XgVszTLXW2tvLIGsRlj8+QT1HJfehjaxFs1LZMTSbFhKIg9LnVWkZLawN7cKsZzpEBaKpqgXyRd2JeLy7MoH+gh66OvM1VZ+acHSbfHt1K0Gu275yaGDd8RvO5NkcFHV2N8AYJp+wMZuKESKhD21knSn8RCJDz0ggV/hWLK+1su1HGysGczqQpdtpoKDa0kjftf3qS6OM004EVcja33WlQwuWh2FKq2aoEVx0bsQONjV2IE0Wz81VExnjiVACtnhWot3Uj4Gb9FsnVrDS8soa0FBJVYcdRwiTtV5aiQq+nGg1i3eBm/P5vfhp+R6dRyU5P1sRFjo6UsP2Mc/DI40+SR7pJR8Zww3XvxAP3PYFLLr0ce/buxs6dFyFbjGFFvROXbx/C9KE7UCV/HEva8I5f/QNWiY1qXIkaQ/je3fdQfNFDsTZeya6+v+Hx7drufjK8cYyOKtG1FXMLUczPRkhEZ6nywnjwvntw/sU7DSEtsre1NlHhRpfwta9+mRWfwZ2334Zf/aUP8sKs5GwhHlOcrxa5p8TW2psikcwZJaZV8vNT41AON31jQsGh5IlddFkVENma5/CuX9qK889/F+zeAsbGDrOnx3kP8ofaYr4WWyfirXRdmoXQ3l8SPULqbEZTSh7M0cW0ttWxZybpgsn3XFneZsZMUdm08n9+kZ3Dj0w2jbomPx9OHovKmBw3nxU3Y72YZYg0HA/g9SsjaYlqOUWR0U7BpO2dkqgPNZnzZvJpcqBO+NxuHN1PrpxVCJn2ki3TksUj6dJJqLQrj9Yv2Oza78JtZlcKpDcuRz1drxsN9d00LiIrQoQ4P3JxCRu6V6pLrWTQrIqihwKBOjMOWMgmceaGrfjkn30Bngr5cknBCXT9SOLaq6/F5z99C8qscys7zfnnX4C9e/fi/HMuQnQpiXZ2kpDfjtZ6N85b24/BFuDA/sdwfJHCqWcY7/3wHyFHYSbervkrzZjI6LQSUENkZmHSy5RnDe9keXkDrJD4z7NifEapKry7TGVUzLE359JoJFoN9Pbggou3EtoT2PXUbvzbZz5FzrKEno4ujI9P4vxzz8eGjQOG+CocSQTe6WAj5tVwDqTZkBoc1e+9RK19e59CB4lziZxuNpqjyyth/ZohKtUxXPtzO9Ez1IL9h57E4hRFgjVJw9PGxmW6GK1r8NE9WI3qpgmSJDtNqgVxFqfDZZRqIpomnyfyLc5BiaUzRHCUXWaQ2oI8XSU7BFW0Il2SdHFaNyx3VmXDS9Qk4jH4fV4ikt+4a6+Z0SgSQa3w12lsUzO8JT6ULiNFV6coniQ2belFyBegffuRjBbIASeNEavZROTN9lH0mV43DYOcTcdcDM+bGZP56IIZL1NKtoREHQWJFpuj4qeHqYOFnSWepful2BDyaP772MhxvPWsSzDx9AxW1HVh7UAXeTdNLlGbp37HdVfStSfwzO5dpDNr8J1bbkVzYwN6eL8b16xBfH4cV12yFQMtpBsUOXc/8iCeHJuDu3stfv7XP0LLECQpcIrF2E7NfhIUj8pIcOLPl5QXIN4roZ443uOP76L7a2GPIo+pWg2hZSsQPcSB2EuparfvXEcL16IeK6JhbVs+jdFjCrzM4jd+49eIaItsCOrRqha8+Az3SpCML0UoIhRaTiIdJS9UtGs2y0qmitPYWZwuN5uvECk78dbrV8HekKSypWChiMkXYnT9VGueFmw77S3o695Y43Xs5RoMFpoodDtfSpp6UdS03+9ljycPIk/TsFCEvXdqvICv/tdhhGcqGOxrg8OSF5jRoNNo6WiiS/Qahbgwt4TOjlpGAu1AFI3y2onUmtVYXIjz86RJWKSdGGOxKA3CYzapSyeLcPusWL+RrrOuEY/ecYScqwMDPd1oa1EW+eP8/RJdd446TlHEWjxEYsYiFasJFRm3Wlqh+EqMWOK9VKu1qON0ivyatSuEVdNoJx4UHXjf9R/A7/3a32DmWBzn0J2GyN0UxaJ8eqqQjetX4tiBg+hp68RTTz5uVgAODvTjOAXeoWeexMZ1K1BMjqJK4XffM8/A1tiL3rWnURFfgPqmLlIHekTagQxMmKlr0B+a4921ax/ayRFPxuA9v7wA8V7O8PTW00Swrq4VrAgHXaKmc2Q8NDoahF2DlGzooL+OPM1J96DEOAkT/59lj1NAZIii4bzzzkBvbx+Ny0YuwoplTSoXiWl8PpYWo9iwYbUJ/ly7egNRqozdvPHe9jYes4zFSAazfLzt3e3IldLGLRCM6L6qrACJlDP5zgqsGFgJb8CBvr5BNpYD3T1DdFPKFUyE46+kXjVu5yT59yj2jp1IWZRstjxJfy/2PkpyTFGxgT5ly5qtvNYslbvbRNQ01HWQhHfShSmWzk4EpU/n/SmCRQuwtcbVCDGqTW3/GSLn1VSStnJqrG+nMSzh7LM3w1bx4B8/cTtV/gzvjRSgXDZZ4bVM00mup20Mjh4bI0eeoSHP4fChw+zAmsIq0CMkzTKA5hZ2Dl6DjYiqcT6Xk8ehLQVtjTQENy655Co4yy343N9/CwVLAyKFKu597ClE00Xc9+hBpEp05eSH9937DI4cn0GCLKVis6ChwY+Qx4rYwjxWd/eYaTaPm7yRXPCBPVOwBxvhb2jFVVffQPcq4UADOfFcs54TNkT7U1ar5zbUe6FtfV/DUwkFgzSiWjoFrarX8IGK5v00xamxKL9PpHSEBJyoSFeqYEFNv4hL7NixHX0UEB6Sb3o5oleZPbNouFKKbkybHcd4Yw57FUPD3eQH4+Q1JRw8+DgG2trIsZReq4BIKo3rb1xv3I/S72ucqqEpBIc3jgyVakOTG3sO3oV9h+/B4WOPkwwvYnZuhJxrkhXhxrq160y1aPxOo/T5XJYdQUsCXfw9jx8jmhF9tm5sRJB8z85r0OCwIm0UDDC8ehX5X4Ggw05DIxC3M1O8NGRFuhgFT7JXYaNKpIjjtbSRz7KelMjR5Sli2+ZNeOjuMRL2RTS1dlCkZWhko3BSEPnoRjUlJqHW09OJTvIziZJxkv1YXDscTcHBDt/X1cGbKGBybNwM/KYoZOwai/QGEZkM0+CcuP3b9+G2r91v9vaYV6repTDvuUKDc8AXbOKzBSPjs2b3ynTOgqmZSQTYEdfS3WoMb2XfCnPuifFRbN68FTPhBMiCMbB+PTZt24H+voFnbeyFRc7XYoajFuZmzGC/oq1f0fBeyej0tvYD0/btR0bGWbE6kEKG7FRvcpnK4Gk3yNDWrn33y3jq6T00DDsNjxyFFXTlFW9jZXYhT1eqQNE8lWAipYxKZbovIuRSxPTsRT76+tuIqhmTMuzosb1oDXjgI4Jp5Zo2iDv70maz/kKDp1pJ5vHZMNhzJUbH9+PY+ENGreWzgna6NyJDjq9tGme0kSstzpsllhoaEcrKUBTha7OwYthZxKk0sN1OYeQisVfelVmq3wg7hV+LlqkcgxQXuncNFBfZ4bIZhTEpWwBRnO8J+TRGKKNURLbQWNmr6sgjV63tRF/7Cvz1x76OQlnp1oiMSYoPuvE63svE+Bg7mcLbu+hRqISX4iaH9Jr164iIQ8bLKIWYNo1+4MHH8MijjyFTKGPjqmE007UdJZ/TcFQsQfcfS2L7tq0o5VMYpigbagxgFQ22zt9Ag/dh88YhDPU2Ijwxgv/65J/iolW9aA8EKaYasBDNk/rEaLBzeOuF55P/ZjARDeOCS89Gkah43Q3voGHIwE4g3rNF77HQIx4fOYLWVnpB0opXRbxXMjxxIk2xLC2maDA2HDsyg3AkSpdl5ymrdK+aGspQ8isvXMlMQzU0NOMJSvNgSDH2JQwPrTJDJUUeS9M8MS20IfKliWDFPHleNI7ZqWkEeeMyvHxpEXMzS+SGGcSWxunmm3gNJRpCGRdf3UuSX2GjS1HSVRe1g88R8h+FiEsJWthT6eopfOTONbQgxNJnLeQkA31r0du1xiSt1h4NdlZk0B80dCG8lIOt6sQkxVB9Yz2y/O3MXJpcNYrpmYgJSdeC7Qw5q1KKibzLEFT5SsKoQWrVVZUGKDXuYocM1SnkSWkrFnHN1RfgwDPjeOreRRqih8bmQgOFVBNdt531v2G9UoZp+1BtAjiBzoZGdkyNjWpeOY6htWvQ1tlOZI6xLnIINbWjSrSeOHIIl9FANC45wzptaqeAIPodO3oY27ZvhNeWxRUXbMbmdf0I0QBdNJgDTzyGC7YO42evOguFpTH0rVpHz5XHM7uexjnn7MBTew/RSVSwrr8Dh/fuR5xtd2jkKP74r/6B7ejkEV64nqJW1OFUGxbseuIpHD+yD062u2zjxeUFi32eX54jhBWiF2U9FeEi3YWTN6QM30ePHaWRJdDSyoPK/VLNaaFyS2snopF5/rZC1UZ4J9fpHVgFb30zXZ+NjaNxNbC3UzCUFDFL5MumEI+EyVPsZr+L1cMr6DoUAp/E+OQ42nj+YLABBWuVSmst7N6iicuzODOwOh1mDYSSQdssbtICpfcqURRkyesSaOtqNuNnXp/S9CdMltL5xVlMTE3S/cUoDlLklUu8hgyyCd4H78UTcqFMtyiVODWTYOM2m+mgRbobuXdNN5Ut2lMtb2hHPqP5Aqpa8iS3soyyzpTdXeLH52mAHT6iViM6Am3Yc/sE0Qdo8dJNUx030psMdjjRTAGubUKvu/Zd+MqXv0HlG8KSUJkt4GTdN9XXYWkhyuN5qJjt2HzaaSa/s6bbtFfszd/8JutmNZrorqus4FBDA/YeGqEXmEJL9xAeOziGA6NaI8P2aPFi85ZN2LZ6ANmlBXiDrZjd/Qi/14VDdNVDq7fgwNEn4Co1I5YKY+2WfraTByt4ztO3n2WGToyIeIndic9R1PCOH/vuE1i/YxCPP7ILGzduFLIZo6wZ5gnD4/PLFtmdBmArFTthfAZj5ARHjhzH8EA30lSeTeQjMS2Vm5jE408+jYcffgwP3P8AkaQe9XUN2Lf3IBt1AWeefT5PSN5D4qxcw1KdWoaYTCXoqtJwUblqP60jIwfRJX5Dnghtm07jjcxOoKoA0c5OpMlR9uw+hDWbOlF1LdJdUdiUojyeEhJOsYGqNKZFgzbEafT0UoiIy9G4S1mlwG3AyqGN6O4cprKtp9uthdxX6fa09kKZqbRCzuNTEm6vmVpTxgCRfaWH9XlDpAAlkv2jZnzM6XTWXGJe6dC0uEnDH0Tjkp3omCOX0kB0gOp2Cte+5ULc/LdfB2ataCZ9yLL+2smd2wJ2dNe74abBW/ibh++/H2eddTo621rx1CMPE4HLpj6LFQtFjR/T5HkK89fg8OjoGFasHEJLYx1W9HZh4vhhnLZhM7I0YHHCRnLIKjvm/gNPUug0EQR4f9agmeLc0eXD+NEJNLSvxvgTDyLUuwq/+7f/iSnWQ39PG7R4yBFsoSC5H7/y/vfi6DMH8Isf/Tjv2WdswpieAabnPdhe1YqbnxfxjZtuxXU/fQNaWjrI87x8T275uW+/xNWeRDoN/On51m/fjonRWmZPGUx3VzcbQKvhiQDkPsqmrsgUC41Kg6THSZRlTLLsDHlYV2cvrr/hejg8LrO2U1xNoiLHXik3nqdLzCSj7IlEL/IwDe5ququbLkWy32MtYYyGHfQ6TLhNImnF8KouOOrI5YiyoaCDxuKgiHEbdBXZzxK96qnONC+sAACTcoKuoUhKoDGx0dFRnq8O55/9VkxOKfv7EQT8UuR21DUEyCELJlbN5fLx8zkzdrkwH0E8ViDHa6IB15kF48qz3NbeQa6ryJUcKloQzvPTCfM7VniVeYqc9tItl+LWT9+JeiKIy29HBBqXa6TY8qKzrxPtA11ob2zBQHc/NpPPTU+M4olH78eq/hW47NJL8KUvfwUpunG5+WaKH20mo6yrCk9SRMrRkUM0vga0d7SjzM6MLDsjO2K1xM5rI5q2DiA8vwi3rYBzT1+LlfWgS4/BUUkjze9tuOQ6fOQv/xkzWRtmKEI2re1HCw31yf2HUaCbJyeCld6CjUEBR/5LlLaSopw0ImI7H7Qb2o7WWsTDpAeWMObnS1izYeVLjE7lBUl7TpaaEdbejpGk3nX3kxQRLqqraUJ+C3r7ms2QyNRclI3kwMzsAsKLi5iZmqGLcJMQd5hF2BlyudNO245tZ+ygVK/SePPkSxFyOBtiJNXTQtCDB8jxJrF9czePd4xcktxMQzGZOFWWE+v6fIT9w/BmZtDd3IyFvBc5dwxvec8aVPjsJkJFUgtEzS4a62o2RAVHRncZsaOhnwR5Yj5XJXoqZa5mYWxUsSG6iyAOHzxE487C725GOgZyl4RBFY3dqQr6uoaxe9cBop2dKi1Ow5Jx8zOrw6COOFzVliM6pLB6ZRvqiWDVkibt6R7p9lMLedz8pXuwmHHQMNrRTKXby47SSm6p8DFlnU+wUTXm5iHPbCBCllPsnOSL+RJ5ot1NdD8NzxwYQefAEO64717y14xxsUplFo8vmWlFhf1HIym66iw75SD66imW4jM4cHgciYoHh4jYg0SxG644B8XoOOqcddhPtGvvbEXT0Ab88l98hnVVwTQ7UyM5e3OjD1dedAFuuvkurDntbBzY9QA+dOMVrKMURUYaZfLKlkaKPKKwgkNEw9xu8VQ7qY+FAOXHps2dODabw5XXXsEufyJS5aSl8Y8XcDw9n3xN49W/8PCA7R2KyVrAyuGVuOOOu7Fu0xpjdIG6Niya3XPK8JPca8OO1bzxtnaSYio2iYPmpgZoR2uni8hDN6SUrktLCbrVY1RYbiIoFddgL436qMlLooiKufl5U8FpItfw4ApyOQVfjqGrxUcuV6X898Ptb0GgJWHmOIMkr3WBdoqHJhw6tNeEH/GyWbQQWX2xQqNxsJdKKGmbTODI4Ukz7NFFpUdhTq6WoRvRnhNaa5tDKpmj2/CRKsyxTpQ5IMfPKRSqadMJ/X66qtFJ5NNJfOAXriMHJFdyUMGGs0hMV3DH1x/HsV3TRB87tvT2EV1KGJmfRorfOTSTxoySSZLjjsUTfF2Ar0mddREj4xM4/aLzUKRLE3rvP3AYSvytdSjT0xNYu2YN+Vs9nnjmSVQppLpZv5qNOXp8DP2Dw5haDGMhloDT34hDx2cwz9flcgTvettFmNizCys7+/Hd79yLNUN9yNZ34wN//Blk6LbT9ECaXtSeajs3bzeJiqylDFq6hrCLbbVx9QqkWBeP7T2KP/3bfyB37oPb4qEgC5tlCXMEn727diMyv2ACJ9atPx0btq00FOXZACk9nXj5iuN4zxoh/1ekhVTj+MSUGaDV3rPFMg2J+ihKsh0NzxGppngClTL9er0ZGZdYaGttMUEANhrP5ITmdak4s0W0t7TSbTkNUd5/kKqJPba7rZ+iwYnWZoWjh+lWw9i7e4Q9KkQDHUSEomCgu9GMiY2NLaGHyOr22ik2KAzyETbcCJ8XiDh0rBbxr4KJXDZxdLYMUlEaRrLOzEDUNzophIhaNCYlzp6fodIUl9IyUVJ6RfsWc3by0BxVbI51YTeKVUs9y6zY887djPUbBvEr730PvvCZ/4THzusaTeDAg4cwPxEx2TRziRw2b16NXHTWbOskdX/42DhiNOJotowxeoglcqoI7z2bSKCvvQkryUt3PfAEDpFT+cgPr7niUgzzPuM8RpuPSnsxjrljY8jG4mji33P5KoXSLL1QN4IBFyaPjZAm1CFdJhLVNWKEAuOyndsxtX8f1q1Yge9970E0U+w9OTqNkel5bF+/BkhGsHPrBqrg4+SkXvS1DeDhXXtw7gXn4PM3fZF1Ts4dnsTk2AzCmTz8PO7mbdtJP2I4/YLzcf37bsTqdZsMLfF7SS2uvAgPPPwUzjrnQkPZnrW255WXIN7LFfE+JVxRT3/8cUpkh4+8QUsPyREySTNvqW2TtAjo7W+/EvFE2PAspYOQMSrzulbAayJbqKKsQ4qmFddTr/bQ7SRZkf29PfDycy2fVByfjc+a8O/vXUuX2mDyj6RiYWxZ24UxuoqDe5PoGmgzoeLFIiva0Y/ejs3oaOuGMql7AyU0EA3bG7cZCB/sOwNvv+J9FBsx9sowkbDITqCxPmXKTGPnGRdA60nS5JZhKk67jW43mTUzGwF/iGhNxM4pI4EP69cOw0m1Pfv0McQO5xCfsaM4n0eLw4PNNMgKj9tBd3js8BGcecZm9HU0Y46qctPmzdh3dAThVInXvgJzFDhatzEWi+EgFfeDe47Aoh0XySs30igklI6MHsPEwiRcFDvpSg4XXX4R781lQq0iNERNzY2Oj5mpRa2N0PiqhpOefuJxrOzvQbfXyvuLIkx609zfj8cm5pHgObu6O5GJLqHIz5S0fOc2Cq+2FsJJhW2bZJv78YsfoFH1tRgeXk+6cPU115B/Po6bPv+f+OZ3vo2bvvbf+NJXbiL6H8faoZV46L6HWbdZXPb2q9DY1EybMrO4LynfdxxPxXBDK90VIXn3rhEiAFBHH58tkD/JpWbTvNE0dmzbRv7Rxy+XMD03jTR7sQYxq0SJEt2siK4ijZXNSYO3iihWOLsm4uXqWptCrDSrQUGFFUlZWRwFk0ynqbkOB4/tI/cpooWGvHqwD5Oji9i1ez/WntYCf2MOoDEr3euxY7upMIlYbBgdf+OaK+lyKX6Iho8+9U1EY/NGjWoMTuk3FKbfSDKtnYDEaQu8F+3OmE7p2rS4KUPu6DPcz0FF+L6fvhTlfBmt/M0tX74VoYCyMB1CFxF0C11Smb/30tdrobrT5WKj5dDHTqX1vbNzMzhzxw489uSTyPP+tTeZOp/P6qV6pwAisi4k8hijQd331F7c+dDTeJjGeGBGQ0Fh3pMD4WiUYs5Gd+9HC0WR1PVcNI7JhQj27dlnFoenY0tUzC6iXLuJqu6jiy74Asg4yT1zSXqGDHKk94fHZ2ANNiJKQ9u0fiUSRP7o3HH0NTp4nAQOPvUYtUoULipcH4XRIw89AHewDgv0Agq2yFFQyaibnTZ46WFsbgsue9tbcfz4AlavXXcC7F4G8U7F8MxHlhJBw4qnnzrIE7rR2tlGNUvEoytbosIqCCXo77u72omMVDaJGNasXEnVGdDwDmwOO0m9opRpbBQP4no2J/laXmtZ5RqLRCeSaxQMJ1RcmpsV5XOFqF5TWIxMgwDJSqtibHQMa1e0oKPdg/mpPB55ZA4bTu+kewljbnrSDOC2NW8isuUpGBZMsEK2dBjTs3QlrDQpMjOlR7qgzUzkVhvqGzA7O0ZOSqHBniX+NzMdNkahlf/isZrv/flfuAbN7eSudQ3IJhO4+54jGCNnbextIcWgu50Pw2+nMS+y4Tt62Mk82KAgTiLX4MYhrOjpweyhY3jrFefj1jsepCFRRFDw5MqkIBYKK6vUIaub4q1Ela2IYavTiwKvYSFdwcRSGiMzETx+cBSP7B/DfNFD3nUYQ3Tj9R5lVuhivQ+jzmPDRiLVBds3kvceRzxd5LG9pEh21Ida0BBoRHxuEYR7uCxlgsYw66WM6YUS5vjd1Sv7KAh96KPrHQq54HO4MXX4EPwEj1BDGy657l14/KHHjcfwsb17fA4MtzfQvTlx3bs/hDtufQg7z94qwznxeGF5RY73XKmtNOJX6SKt2PW0VpXbob3yU6z4DA1PMWUakNR3Dhw4aFZbua1Oig+lsidpZY+S+2QbskJdJpLFpv0qWLnal6xSzsNu1RoGLbZRGH2ZRq79tBReWGSlV1hxRLBC2iyc1taXUSJqD91CR0cd4osZTIzOY9P2Xvjqg2ipX09XOUWkJTLYbPztnKELNgtdVTZmAhJAtacOolVm2jzk4OGjJNZSmwH2dC2ocUA7IWpKsFgmX6Mi37C6E929TlQpj11ubUUQYZ34cezgHMrxoplznkmFYW8mynT2mOmsrtZWzFOYJVJp9Hb3YWFpEWs2r8UTTz6Ft11yIR566Cko4aPF4iL2OWHluazkp2bcs8rOyfMrCkUdX51X02YVihLTWcmf+skJFc2jscpJkv/29m44sktAbBQf+vVfw+dvvRv/ctuDmE1rfrpAw6mgtbsDMal9IoIrGIKPary1oQMjI2OIpZYwTNT2tHZidnya7puGFQpg+sAzqG9uYIdrog08jZnJMXQP9LNztZklp5deeCEWSU86V/aio2ctbvnmf+Pit55v7uvlyikYnsZralarTUwUl+cNNCFEhBgbmzAop3Gdvn7yBd4Ma8YMxs7PzpqYNCGLP6CAQCVAtBvuIbdboSFIjueLJUxNjVOee8iZlDtO0V0yUSXF0PQTzBSRFLFEjlKdKkggpnFFioQh3nhvdzeOHFpANF5Cx0AQ4fQo/CE3RVCShsPGZMMq90mOnUBZAbTSzOTOIw/VPc/OzZv4tAZWqhY1a72CUE5hTqIXSjdbrRTw7vdcarYO1Xx0NmfFgf1TuOGGS3HTf9xjFupki7Oo8w0gV80jVHVgaXIc43NjmI6EEWEnlXvVwvWHHnoEboV70QjPP30ztm0YxjDVfR9ddSdRv4GczOcoErVIcAtKhUsEpmG5eA0V3oNmRkQVNOrQ2dqIJnJfLW1cs2olAuwMl527k0r7Q7jmAx/Bo0dTqK/rRixTIk9kB1BwA8FikHXWQfrSzvM11XsxEy/gwMgRgohC65009rKJhAm2taJj1SrYvCFUC1aMjk1TcGUpGPux7+ndqKPRvvXqK/n7GDIEEdnJ4UOaIalgyxmnsWMqJvKl5fsm39Zbgn59SbMBSfKPf/7sN9HZ1cubncMiXcoNN1xPOX+Y6jZKVeo1k9V9dLlDq5pxgKrqyJFZvOc97yIfexp79h3GltNONxcUjiRw9OgxTE0exdk7htAQ0mCwpp6UsTxlFjp/9zvfo2vrUFXDzgYv5GO8lgqiWjeaS2C42Y21a5p4cY14dPch9Gyn4rqoDbNLR4hUJTPdpBF15RsJBDR+FyAnyWPjhk347ne/S+Ry8rpTFBAZVIvkYynyFJsHq1ZuxO3fvhsJGqTN7mdjZ/Gxj1GYlFJm/UlLwxp88P1/ga9/5fdxzSV/jIHOLtbDdvgtq7CYGsPiwRFYizmMLk2w01XMJL6LnFVbWZXoIUok3WQaZsyupaUZtnIR2qFHAZ5en4+dLcprUa3bYKdYIHTzVdlERjsDQSTz8iBVEvp+TE1PmTUv+XweZ51/NvyOKo4fOoDFRBGZMrkaEfGJXYfMzJODRqXoZoWUKX3c8OoBegZFHVlpgA1mOwjFAx7et5eUwYWhzRswzY5/ZP8hLJGK3Pi+97Hzs2OQQrkCdSZvtCYWPA6vSaPhJzesKkrcacHl730H3K5mY0cvLt8X8TR8UHtX42FVfPWr30SVKKKxLg85xeaN6zA/P4+Z2bBZ2jY3O82GTaBIpbhx8zByrIxi0UYe9jjeetnl5Hs2upl9rKwYK2Ics/OzaG+pQ29nED66b7s7hF17jmLkyDjmadQZ9roQ+ZRdsWfkimo8BUu66CblOtJEzShdbXMdRQibYn4si91PjuOC89/KCrRgYGAdDW4lr1yzKQWs6NtkdhsaGTloUFdorYyX6n5ZioBQsJ48cQFHDo+ahcwK9FQnEWru3DmMfDlHtdqKu295HFMjcWQSJd7HjFGr4YUl7H7mIaQpAhTa5KMbk1K3EwmCXj+R3or2bkXpAK3tbea9ZGSJXiEO7bcb5nVZyS0zWvhOQhsKOOCmUfiVCiwdQTmjXNFkGvQG5+zYiOmj+9HRGDRCojHgJhUYRJzuds+D98FGl9nutaGTnGvdYDsuOmsrLtq5AVuH27B2oB0rulrRRj6rhDwjR46YabYcua2MV3v4uqmsXXxO0SvcfOddOPus83D9T72DNUg6xPaYp3BK0OsoW4MQuET3XyU1SOdi8Ht95M1RbNhxJj2OGVB9SXkW8V5sdM/9qY/1kLTVswVTs0Q6KqhHH3uS7qmNSjCHjaedQTV5gIaSwOzMAuKxBK6//koTsTw9M0sXPYvDJMM+fwDDawYp18NoamhAnLCtlPXtLfXkSEuYnk8AChYln4tHZjA7NYUVQyuoTpXwukp3HjcGmEsnTGRzjirXyZ7ZYl9At99qAj8f2H0QC8kU6po9qAZLuPZnrsXQcBfuf+rLKBXIP70k8fmgcfHKLqBoFgUMVEsOjI/RHUW0SDlkQp/m5pfYwxtofBW89/1nmPCmIH/zW7/wKQz1D6LIhlpi5ROP4aSBtboLCLHiF2lQ2mtDjtrPztTYqL3YnIaPKVojTg5ar4XsdKESLhVWuMflMJ6ikKd65murRcNRFrh4wyWqUDc7yQy9jJIZdfT0UuB14ylyaqlztzdgEh210jA7yXNdaj92EuoTE5Da0tlJgJim284S0TXcYmHdOTARTlARk5J4QmjvbDdrhOsbG3j9VKptXYAnSJVN70KkjBFZl+hpBECN9SGq6pAZgVACzJm5BQIBr4t0QdE+Abr/juGVOPPCS3kfvAhSg5r3ZOPx+RVV7XN/vvB9FSnV5qZ6KqkV2LvvEK0+bSJiyzQOcSnNOiiMafeeA3Szozj9jO2U/Iphq2KRvKad6sduz5rBYu1Mn82SMxEhFYxgpZtTKRe0C3WKFZHi91tNuJOKYuEkCBTpyzsywxYZqt5nqOyUoX3FQAdWDHaTb1WQjpOXFp24/7a7Uddeh7bOAFmjtmev0IC1uUoFZ51xETlL3HSU2fkIXbECOTUmqCxNKcMR87kyEdeC7v56XnMZf/LxL8FSaGGPD5vlhqsG+0x9LcUW4QoFefFZokkjmolonpISWGo6K4YCUctNzKhk4+hoIMKbTSlyyERJA6gabTkKKbpYF+/NSXqQ4nmVj1kD5hqrE4lXyjcP1b6CBtRZQEWeYKeO0XNUMzksROYwRc46S/TVajGHy4X6lk66Vxe9tZs822tcd8Dnhq+aRauzgNXtHnTXVdDuK2KgI4BGH1ltZhrOQhiO3Cxsi/QO8/tRJl1hj6Un22LSztnJ2zUz1d3RjtVDQ0TNuNl4T50jz/v+4pe/jHe9531sNUWtqPXYZnTzenkKhvfyRWN7irYdm5ggOpXR3kEeRlKtxNpSYtKjioVLUw129/Shgb1I43ci9Hv37kF3N12QXetMLcZNaxjDYeNJeTMOKtFalDArlTfbTfekRdcKo9bKNLNckWfQ9k9CkaeeeAh5qsulbBEjhw5jdU8rWumCqg4LDYoGjnrc88ADVKQt8AZ5DLo6ueuVQ5vw2GNPYWFxxowrZrOsGHIiDaUoa7uinJWFSltSSRgphdjqNezRvnaMjljIH+kWyUdn5+aMIZ2+fSvvhQjprYMOFc7QRRIVTtu5nTVdpTveAj87raKxQw2NrJNmIn2bmfLKZ2JU4z4S/kYiYoB1SF3LjmdjPfBDigp2AlaPl521rbmJKrQBIb8boaYW9K5oRy/vTal2Bzsa0d0UouioQwORT14lRz54bHQSu/cexP59B0gfeI1U5ppdElpVqOAR7DByTqMUxw/uw/GlHCyuehwbjyBbcaOVKnd1owvtTUHMThzDYw/cTa6rANgSxicnEV2a47VJkIWRYQca4/l6eZ999DRaq/OcfdWk6msyPMP7+NAAsC4+GokhFk2bsG0rOZiGAoDaZnPkzkS9MfYCDSiuNbxK+YrdNqId/b8+z5GgtjTX07h4XKKY+IKGCjRovbQwg96ebhq6eo0cl3pN1aCeUPAwuZpJi0HkS2bTBln37zmEoZ52NNa5WGH1WIhHUM26iFo2bNiyyeQXbmluZ+VM4awzz8e+/bt4DoqlhTleuR2xSAraDMVK96IpHy1Z1KwFwZa/bzXTYw/euYcuMAuHx2NiApUqbX5imo3egjPPO5fiJoqR+QUcJpo99sxh0AHAFWzA0/uO8TchPLmP3GpsBvuOTuD4zCLczQ1oZUPNkHYUXT7EiRjmnHTTnlAznEEaUlsHz+VGJEFPkMuRJ8+gjnU0P3GY6ESuxfsqqeMjR/7Izkuk7da+aKQtw0O96GqnUdd50NjeTTvrw+C2c2FpX4s9E3Hy1Emej/fMCy2xHpstKbiJ0q3scMFqEbGFWczH0lgKL5qOr125Q6Q1//mVm+lF7Ojq6SEFUF7BOjgoEJW77/wztyKeT2JgxTpZjWk3KQZjeK8UCPrqhqd/awbQwh6rEeLpyQiUvstJA3DQbWjPB8VuVasUBUQOUcljxyagHQTTyYThfOqtAZLYhfA8xUU7PWeZDy30o+FSPNiJaFai6MTEODraOw3aUYIZNCzTpT/y8ANEVHI+3qjmi7XBXYIoY2/sxINP7UcDr9FPIw66vYjS/R8fG0fvOgfWrD6PXHI3fN5mXpMWbdeGeYqVlBlQjkcy5JMeIp7H5CAJUZFqKEZDPOs3dqKOrq4t2IXtG4bQ5QshMhdGmq7MU0c3a2VHnDmC1f2daKOb297fj/4+umKbA8MrViDA9yIUTUrws2LFgFGH7exYYF0tRen62gdw+Ng05sibR9MWHJzL4OmJMKJWP47yPNG8FZGCDZNEcj1HKj4skKtZQh3I2xoRJJJqayc7vZE/1AC3L4ggkRRar+wj9hNRtVG01+9lO4RRTSzBzzp22alI64nmnf1wtA/iSNoKT8sKM7xiobihY6FILKNnaA2SjhC+9fABPLV/BCnFak7O4b4HHjTLGRU2FSe/DpBk+q08Lv8eGKwFgprhkROGZymLZL1MeaHhvfgrZX5O9BFRVOEhpEKVgsvjDZkB5Swl9tJC0QxsptJEkDKNkZRmYWHazOVGNKiajGDDxk0kvbM455yzTWMo/FoLi3K5jJkHzrAXK3tohMihSxYCHR55hj1vAjYHuYhdUzvacjRnLkXGqdX6yv7kJfrtGO7AGXyUPBY8/NQcTr+6G/7eMtxBhWNniG5ZMz97+MhR9Hb1Ue2OUrjQu2XtJsxfazG0rDAYdBHdw7j67afT8Jrx8Q9/E+0UL23sOBrSUE4+UYl77rsPh2koWrzjJJ9TXokQjSrgcZqYwjoS76UF8j2ip1JymEXsTSTxgRACQR+RXrMVNhPf6GZDJVl/El/KmUwCzA7HzsfviCtpOagWYMXp8lLReQzUu3leGmU4iWR4Gtdc8hbc/9gezMapht0+ImYjCo4iVnd34tzTt6GR1xQmH9tPMTZLr1FHXlsg9xUdOh7JY9uOHQh43Xj6sYexQASfSBVRRwRFMYt13a0mqrm+bz2O7HvchOiXPE04fe0Azti5E4WFEdIUC8656lqs3X45yrxmM2uroT7pi9dmeHK1Ftkbyb/cm82g06c+/QVyJxu2btuJNJEjl3FDu/4JgjX3KWWmNP8myWApj+/c8Tlce/V1VMFhurwL+T1tbZmkWi3Q6OhOqFyTNDjlBM5R6WVoiIdG9hKFpmhwNENWvjhFlaLlZFFcmLqUeqeSLbpJB1aT/1ywcjXRNEO3cghn3nghVp3dTcM6QLfgJIGv4sihMYPKQr4ojTGdqGByjAZCsqbtoCw0JC1qOmfnSvKwTnz5s4focujaCsrcrvwsc9i0cQDveffbEbAWsPfAGA4cmsXBI7MgQKK/sw4B1rqVqtBaKMLhsxp6kc4X4WvtYn35cc8T+3BwYgqBgAMtATtCFScs7MjTkQRibHTNcGgMs8jOpQTnZkKDIkQzGv0tQZy/jmhFYVPyt2LPoaMIBYIYIxhYXB5eP9vMR0FSWKLbL9FAqcJpCbmUlgnQMBtaMNzRgzI5ubJEtZNeaGupRHgJISLlHGlD3h2Eu07z6U5E6Up7evrxL1+9G70rV9E9kyIQLK684mIKujzW9wRw2eVvQdzZiP7VZ5FHalqU7USPpfZ5xdD3FxreC4sa3PyaD3EqcTmlKVPk7ZZtK/Bv//W3+Lf//CIuveRK3rCDrlBfJWc5keeNOpbPCUzN34vRCfbIuaNUalWi2CyR8zhcNB6p4xTdaCa7SGNkxSeVWeoI3ZFC3Gt5+CbHiUhUdxIzmijXMjqNQ+niNcxi0dwwhcq8tmZixWXTc+ivX4V9j+6j4dIg164x28ZHImEaxiBd/gIFTJXG6zKIezL9gjqVNiauVBSz5kF7QzP2PDbJ84Hu1QWbq0xjaUQsXMA3vn4/vn7ro+joHMD55+7EuTuHeB8V3E/X9PTIFHZNxdBHEXJ4JomnR8N4+PAM7t8/iaPsQAvslF63H200dB+vf936PvKjPizy+jxEQ+3gLUHR392NPrrnFipKi9PLDpanoXox2EQVbS3B19KL2WTZbD3lpLv1su4rFipmawZZaxJFzbvL6NhhLS4H0Yj2QH5XTzSen54n2hdh81MErVlPn2DH7sOjrKeyyYkXojG2trSwDbzophdoDnlNcqYOdqIGV9Es6JoaO4arL78Ii+kMNpx5KZtD4fCylpNwx/+//zieygsRz3hp/l8Lk6/StRbwwIP34Y7vfYs9MU53cw+8dEfd7afjF3/ht437i9MdatxNu+wUq4t49PFbKLkXeBgyOroHRX5ozy+QM2QzFBdUuApVt8j10J3oXDIsjfQWsgVMHp83QaAOGkeFHC2ZTJrvyAAVVq9xMXZyUsXaaigHjdVHw2lz+RGgMda1ubHl0jUYPL0N04tEGXczDo8epVsLm+tVhoGFWfZicqpSUUMAPA6vSfunXXH2mXjo63MURvTJVh8Nk9fFSk2SOug5SwripLt30E27+Jyha6pSSJWl9PlvoZxj42ouhp2R7lIr9rRupNnvQiG2QK/baHJAn3/GBhw7fBTNLe2wEXUyRQuUyFz7gsXoPhUXKbUfJE9s9VixusFJA6JH8fdjJkVUsSi3Hd31fARWGuxcbgFJpyJvCrw+novfqdIzKcGS1PKZ287E3t37kWA72et8cPG9fCqDTWvXkyr4cHj3bvhp5GuGVtBwWSf8nauaxi0P7kGc6LxxsA0dXW0UMHVm8PvG3/g9WNyNBAfWHUWQ6kYLgVReQVzIoPQsLCe5PDH4Z5wyK8RAPA03Ep/Hf930H7jr3u8gHD+GXXufJs9bQFNjGwlsA7nblAlN7+8dMMmbF5dG8OSuO4lwe9i4MUJ9LUxc62+1u45CyZU1wOXl+ezsdQpVp+DQpQhxNAlvoWEuLSpBj4UuQ6vC6HrKdEOmEwiJa8VuoL0CH0l2qSD+VyXfJKvj7xIVK3lhCTMjVIWeeuw4YzOWspNsAAfVGjkqe7f259fWT1m6XlGJEmmAAgZ0bQPNgygkquQw9Xy/aGZwtHYkGk2iqYlGwvpRtgV17gKf8nrJRlTCHwWUSoxpjzUNZWhwWOsk6h1OM7XV1NWJyQh5LdHvyWdGyEUbMD4zj0gsicmZGeNW3eScSjXRWFdP9A0gQFHgr2YRIlpneas5n5dIZocm+pSw0UkUTZDClNj54qQsdfCZGZKgInXcDjLREh9V7D96FGl2chcVa5kcXR3dQ4OPpqIYm59Anm3zGx/5fXz79rvJd4to6OrAYG8refEklsgRW1oa4KLGrW9qwrU3fgC++i6238lcefrn5OMVh1PEn/i3xAMf6u1mRZGMgI9wbAbf+vZNuO/h72DfwafQ3deGu+66g1JaibT9xkDZ7ti4cSVFgVam7WWFLOGuu78Ff6BMXlU2QxT6ohLrqPGchHwRZbtNi6+lXGk8di/7h4MV4MHRw2NGdCgkXe5UQQNmvNDcS+3aTQZLigwZiOiE1s3G2Zg+n9sYpvqNjlsgymQ0CM1KObD3OP8GhlevRaHqwtp1pxHZrMbtWsjVWpSpgJ2nvr6Oxk/1SNQZ7t6APU8eZKNSxNBghMqiB9o9sq4+RN4bI3rn0cTXaaKSFiKpU5TJrbQcMks3HlfgA7+jMeQixVcflegC+azG1Bobm1BPsdHX02HqRWsatGa3qbGeCG81GaycukfWQSyVxdNPP413XXE+po8cgqOhHUV2NmVHUPxjjj1bKXgVB5mJRdAZaICNEjVfLZJXpmlyrEu6YS1w14bHmuLUdQa82uJUIf/0OqyPuoY645U++IFfwXtpVHfcdie/Y0FvSyvWru3D7l17sHHtMO+jDw6/H+de+jbWi6bLXmhXJ8vLiAsDa+Yr+sS0qXmUMTl3DPc/eCd279nHBswRbXJYtWYNvvvdu1jpjdA2meEIOUxvH/uaiyemsnNZWTHP4LQt24wbi0RJUnlzBCsECf8ylCorR9HMeq0cyYpobm3qwNNPkYtVtWFcngpOoVTUifkcK1GKunbZNXcvRFaIk1z0iS0D+L5C4LvZKyORqAl8NMSGV2aQkcdwe7xILaUwNXEEjz99L47O3EMUsCGRmiI10DZNmm3xQDsgphJKuVFB0NGKKP1YfD7LRikjRIOUClTSceUhlsqW1WsLUC/RScsUZ+YXsRCJ896jJjBV+WaE4Er67SGq1LPDFAT9pAUayNYUoNbPkumzNeiyeZ28Q3LkPD2IyxiABsEdToo3fuO+27+NX7vuIsySW7VsPQ/HxucQD6cxvjCHA6NHcN7mTbAEXJiLLyFHY8t75OYpdHid2uhQ4ihfqJJWEO3YyUvsiS4aTRM7gPYNkYBU2/h5He+4+h3kc+244PyLaQNpPHbP7QQAB2YXFjExcoDI7sH5V1yBDaftZFt4n+XJLy6G473U1ardFPNVU1Hfe+hO7N33DGbmJuH2OemGWBlEgSxhWyHtfm+QXIAQTt+uZIhmFX+RlUfOsv/AboMEapTjowdYubUb7O0ZImdJILy0ZDLER5MpVoI2wKtFBmv36AoVsjIAyMY0RaYYOUV2aKD5ZJHhiQMqTasxOBUaoml89nxlP9cQhfF/NDptXKdzGKghms5TRVLHsFcDH2RP/sbXb8LAQDNWEMVDjRQtCm5hJ1LYvjJCVbI2uuNms9uQFLuPbk08Talga0kciRzs8YJWTborr52T59KgukLSxVFcMipdN6/Ro7S2NDa7MhTQgENEGpMyVobBf5UdQFtfKR2s6teko6Vh6lnpdm/97nfxli1r4IiMwtfYivsoVno6+rCUyWHv8cN467nnwMZrefj4fkRtRZTt9DJsOxF9GZ7aWJn75dG0qCiXLpJi+KlS1Q9saCe/1BrpZDwBK+9DHeLv/+YfiObNxjsppZuyf40fm8LX/vXvceW7b0D/Su1Fws9qGPayxbjaFxie+TIb3lrE9+77Du6+91Y8ufc+fpMEnwRRSXZC9V5MTh1j70kR9UpQUh8reZNgVoukdTKXu0r0m6Zrre1hobg9zTYoHFy52xSnN3L0MCamp8gXMibFhRZ562a1TE7oZAyaLkCGJyTT7+0itScuU+9pwFlGfRLtagjID2mcmhtWgwvhHORpEjEyYKGSxrsayZ96+gaxYlibwRVx7yP34/HdT5k0EiPHJnHswCziMwUklipYmEqhnKXhU3Roz3+hlZZCNhDxdDwl5slmteNhgNehCOyEiUZx+0O8N20d5TbIoFF9rUOgoySHNcmaiXBU8XR6YqjKOyiGI87ldAcMD5OrbWeHFqF3+RVFrG2iCljkdc6wHX7vl38eh555DKu3nU0wKBPtoji6OAMtKO8P1qNCz3J8fpK9twoXuavSZTiJtA5l/+KxtJ64ltWJdUMEVEfSckcZpNJ1KDq7pbUVcVKIClXzV7/1FcwsLuCcHefwmBpTtOCmz94EC0XfW991Db+j4E/JRvP0suUlrrYipONPRieexr9/+Z+orqh4aOVKtKfwoc7OTuzfvw/Nzc2s+NpW7NqacrB/gMYVIaJ4yX0oq4mGugkpvpm5GRJwD46PHTZuVhP/Sm6zmIrwb0r7Cs9ooZKg+lEim0CwxonIv1GOW1DKEQnJt9Q4UkXigEp9oSsXlNv4e5miEI91Rf5X4LUFDNnXvhdCSqs9a4zOxkrRe6p4m1XJiHaZCr7zrtvws+//WbMOQtEfdpFH8lAZTJbKzkZj0UIahQA1suN5nHYoZ7IGcZ0k6Np3Q/xWRh8ICQV5RbweuWBtfa/M7FrsrMTd+o6F5yGpMh3FzUbWNlbayknrld08jlLAudl5CkQ/Kz2BnmmVRMUswokUhcc+JDIpXLR9Fa5a14e56BLu2zeJjvYecvAk0kRK1dP6tWsppgp4YN/TKKrz8eQaqNf+GVrw7vG6zbMitRWRrZV5JnsEFZGEnKYQZVwb1m5gfTnYoSjwyCb8QT/+8++/wJtkI7CtfvYdH8LaDX34jY/+H2NH36+8dByPqKbeOzMzjiKl8lI0zMqLmN7Q2dlG17kXzU0tNCReMHunJtG1jkEb1jU0NBnuovg8rXKvEjnDsUX24BJGJ4+Q1FJNZpNEyiwle4znstBo5YZqm+61tjWZIRQNJDvJkUoVwjg5UVm9iupVY3tCZ63bqG08QifoolHSQNSYmosVvosMKyOBJsINn2Nh3zC/lTtUhIsMVcm1f+1XP4zu3i7cfMs3TWdQw4hca1W8kCady5rjsdmRpOuUC4xSHIzNzWNyIWxcoPLEKRk2TYvVV6BwyNBGFEFDF8xrdnsUbOCmaKhnJ1b2UEWIaNWeE3VUqDPkYVrAYye/kqFr4FsJjTSjoxRwRw4cwJ4nnkSIxr44O0s+tYCoSD9v6roLzsfYvr2wsWOXrB4CQgvvm8bNe1eOmwAR+ZJrbqAIyeAXPvDLeObhJ6E9Y3TdSvsrxe/hszau5uWb8TyF3LsV0sX6dFCxq2MthhdNnbS2tfC82gi7gBvedpUxymy8iKcefxBnnL0SvSvWmPp+Ofr2/PKs4el75rtqOPbMxmbK+OnDmJqbpnuwE2pbyPP2moXMUkta4aSN1WTwUpgK/vMHvDhC9+ljg84sTiKeDGPfgV3wBJw4OjZicoxo0+MiFZVwWPFuCuFu0qJkl2A9AQfFiJkJcRHJyEe0245yLvPCpAeIXnQJhuMRvWgQ4lQKKNAgr65d0bR+oo+yPwlN5Lr1PaGlXJzCtbTWQwEGut6dO0/H5/71c/yuDJu/5zUp2NT0ev5dG6YhItNYdZ+6X63/UHCAxhATySzG5xYwNbPAa/fC6QmQB6YRYgeso8EpDa6EQS5XC70XdVAYWVk5m2lgscU5Njzvk4hno5eITI+inp7KT2HW1dNrkkSu7OnGyt5OrOnXfrxxohl/l82RI1LJqyLzRfQODUM7kpd4b/fe96B5HaQS3Xnu2bjq+vfgqivejlWDq/Bz7/8Ajo6OG+ojtBbBVcfXQL8yOIhb+5zax42gwo6n8DQ3DdkhT0GuLMHW0tSGdavXs7PMYaBnDW772kMILxzE0KpG9Axu/r5Gp/ICwzNFQya0eP39xO4H2VPiRrlpk+M6cjVtC+olaqiR5LrkbhspHpLxCCYmjtE9ZkzG9v0jz1AwhClGXDRYqmAZBdFLafDlthTdK+SRy1T4k4ZftKbDQhEgZatsmxXkzNLGRLRoQrYtJPDiI6pr8TlNj0lYGEM0D4kKgSPPRbctTqfjykjd7Ln6WwhoAhN5rhYi7KFDIxgdGzcGxgukEtWgNNGUnU0p1FyqbP5d0CCg6oj8TpWj2Lff+vkb0eBxmKWWfiEvG0luNZ+JwMf7LSejSFPF69mqlBw8fm5pjjwrC5+9jCDRvj7ooyBrQgupSysbtKezA/Wsm8ZQED52GHuRatLJE1ONKpsDewA0zj5HWiNVrlip1YMriXA2qtoJhONxrFy9FqG6ehJtO97ytsvRSvdbK6wX3udbzr8IfT0DuPN7d5pF42obl41q9OzzkSFa3/q17+AdV72X1xFiB/Lhi5/+Kq658nqsWbmGxrsav/qBX8OG1RuMZ1MOvE/93WfQVOfE2vX9aKUhnjSlVyuWcqlaPeGNWIzts4HlrrL4z6/+C47NjODAyB6igItS3kOkCyAeTfOEreYXMrzZqXnc+FMfxL0P3YZb7/yGGQNz1mvQlQZCQiCucTL7ptUm16QJYxqvLQ+lEzNbNXm1skqJHIUPNSPRyqpS3InIvFwy39OYE/mcKJ0khgxMaKd1CDJA+mXzvvYls/K8GgDVuJm4pgIog0TrQpYGVK0Zb1MrBQ1d/+JclDbnYacqoau72yyHlItzEwU0nBGOk+MR5aVcrRV2BhrZVRedCVsmS3XXSHVegJcGpIVIWp9j5TnsdP/aIJoHRTZBviv3T6Sv8Jq0ubREhib7lefOQz6qwAa5NUXQlNiplrRreaI2vpnmeQo83jRdrAYus3zNS8NK8u0k76+9uR5Wirmq24m3vf1aZBaLCE8vEpGW8Hf/+m+mnWpFhld7JVQqlnP42B9/hHwyib/800/iIF36xvWb+B22gTGKGsLXEKy29EH/Px/R/t8//REe+fZeXHTGAK5//3vR1KUQqO9fnmd4tStSCEy1qlg6C/75y3+Mp/ffjXLejliYBNlKyKUCC7h60Nfbj+uvux4tLa146MGHcdE5l7AeNcug41jx/z73O/j2bTfjgovOx1333cpeqqSFJOLkE9qYWDdFp0p0qxjircFatZMS7AithKYKdw9P5olCrUYAFNnrFbYtdNJwQpEopIHUPDmhSQZO46sLkW8uRXk7taBRoZWykxZolArXVtSuHRrWEKJmsGnTIDtSCvMzSZMrrszvetmZxHUKJVKDdIoNVFNoTUShercfG1b2Gb61UdthTY1hz8ED2LntdFgpnLxEXs1jTk2Owkk3mWVHquie2cgzRDur24exyRkej9dPnqWBW03xlUi8NKxTVqPyXqXGK7x/cVgpYI2haT48SdfuIE+sC3iwde1qtPP90aVxuCl4eLtIsW6+ctMd+Ms/+DhGxg/ic5//kpr1RYVf5PHlWWz0MDplRdNafPF8o/p+RUm/bfYCfvrtv4Czt7Xjvb/y63AHW058+urFUmYr1oxFf9HCta6TaPet+/4L37jtG0QUNzas2IQb3/vzeOzRp3DW6efCbdeOi89doJBHgsT0DhqPnqtVzbMCh0Z347Nf+CcMr+nB52/6PI3TblxricKlWtCYmvpRiepK5yUqpGvZ3ScmphAKEaGSFaSiRB4NjVCNaYGzOonOLxGgLS2rrDwZnsbMtCeEFoxrCPzkNRq1S1ekuUftzO2yackd1S5/19TsxiwJuzYG3DCwGhN0H+EEhQ9htamlnby0ahb8aHmhEu+899LzkFycJefqQY7u9gDF1mk7d+Lg2BQNNmSCSeN58qKgAzkaW4bopL0qNFpgp+ujCuC9zfF4FSKxkySd6GgjYrMDamU+K4a3V0N4Oms0sBP4iJIR8kg/j+MOemElymng2UcXXYjE0bq+l0Y9TyOsIx1qwf/9yF/iPz7zLzh4fB8+84X/5r2yUV5Q1N61uiG4sZ5qf57sqKda5GXEn//8//w/duoofv53/1Qu7sSnr14sPJmxOo2RCXE0xPDZL3wCDzxxB9526btx1SXvoxuoDeKSCpy4SPUY87MTRa/10A3qC+y6cmcsNGW+VcRtd9+MUKMH47O78cnP/hN7LyvWEuc3ar/R7IO2DlVsHe3JCJgKXVO1QDedCpDCaXiFrpa9XuljRfR1PdqULlUUGtP3lPhdujlVXs34FWni5vFKvA42NN8vSrlWXPytXDGFh7PGJyfoXi0VomC1YMKBGqguO/0ONNGFKgegMiZoLWw4Z8PGwRWo5rMYOT6B8y68EF/86s04Go4gJnQj4rm9DqzdtorKUMMXrI1sHm0Ua1qzq704ZqfDZoJdQRHiu2pwo4LFVw22ijCwIxOFxB0bg0G0NIYQ9PmQsWTRSGh0EF3jjew05MxOZTClgde56sy284mZIup4zb4GH/787z5Va5KXFLWX2lFIwadTs5cXFM2yaHryd3/md7Bluwc3/NLLBjq9bDlhePLlSoqdw5e//jdYt+FcbF53rroALZpGBCKOGtqAjboIjUoXq3LigvWt5/qKUEzv6KaIp/Ih+iIt5XsPf8FsEqINiy9+96BZx7pu7VaE2MAPPnIPuro6MTuziNO2bMfDjzyA7vY+FDJ+jJM4ay2GsrPreGawmA2toYwSG0MN5XcFoa2UdG0nQ6RkhFJvFpJwXaWyGGhXbQV46l6sNCYN2CrHSVddCzavX4ul0WNodgKzsRieGhlFoL6Z1xfC1NgYLjtrC4apMh+6/37Ut3Vhgch4y32PgB7TtKM4p5Mqdc3mYWQrcfR1kQs7LEhlNKXmpwt3Ys+uQ3S5vAZ+3yAfUbuUYf0T8SS4CO6sa83a0MAEkryhZCLKewogZ81jiC78mgvPwyPhUSTJk53knhpLdXpDsLhseNcVP4urL7rWNFGRNydt8oKiD8x7umi9OAkYP2ChzRw7MImvfupTWLvVjcve9X/oWSh4TqE8i3jPFV1AzZX9sIoxBBpELDuKem8PhaJyjYxBW49Pz87B561jD+8y6FYuxnDv4/fhd//gI3SlGnuie6J6rMF8DS2UDk2qUyvgxfs0Ip83c7M19FDoUEnwSFetqI58WuN0GsvS1JTGrwqw041+4N3vxd//x7/Bxc6ybf167Nm/x6zNCFHdBexWtJBXhcgnAw11eHLvAazZtAN/81//jQpRtXBi3E6Gro3tskRhWgSue9cVODZ6wKzK01CUhlUO7j8ObRgjtC5pkS3vXxsRKgO+Fv6cnGGRF9Lf6sYm4JZIqrUghmI4Czht60r4O5sRiy8ZmiKaVFfnxUc//KcY7tpKL8FOzxsV7fjhlCI++cffQavjUWw8dyd6T7+SEHVq5TmQOlGkaH7YxeTQZV2EXP0EHfZIGkhH4wr47F0YYoW11w/BXvXAWibRd1M1xtgzWeFtrU00KK0LpWAgoqlzyPjMXmAnjiuD1NieFoC7qBI1zGLmPWkQGviUalY4VY73qSgNJ+HAxvfe/56fxk23fg1pcqsE3XV6dhI3vOV8NBOZtgz2YU1PG1b2dSLf0IKHHtuD0zZsR4m/d/g1P0v3zeOfvCalYNNAunL0fe2L38FTDx3l9XuRiGSJeAX09jSSr9GF0507nA5+nx6F9aHoEIGPVZEnGhz3eEg1q1S+WROeJCgkU+X3fQi11wPBAvnpNJqamgziKdewBqH/6ws31drR2Jtme344ReeYnhqBvyWEvo2baUynbjsvMTxV3A8T7VROHl/8RwGCFrpzehjTM80UmCqfxN/l5hfIxa654lrce6t2gyYvo2HIeBQCJWTWDIeeTZAA35erUk5kHVyZmOwu/oYGoioRtCvNmYZfDFrSSIkhuO7qq/Avn/kMJrUIh8jVQU51xYXnIx+N4pwtG2Gjum1ta0XBasf9jz+GnoEVWk2Br91+B/LmGpzm/DqmHhabNCnICT1wWl1mM+V773gE9935BCaOLpjQ+TIFgpBOyG9lJxE3LBJ1RQmEwwJrxRpqGMVO49dr+aaqlQLLlkLfUDuN3mW2dNB+tCoKWROqfvR3PsrXL2na//ViYccqFeJYoPK3e1thM8Lv1MoP/+pepWgqTU1UFYc8+beUNXt57X1JfIGAHU31TWbr9PPOu9igSa1oKSSdpaZ82OBCHRmikE+RFEK7EhtTU2xamS8eJy6rBTOapnfRpRUzSTz6+MPoGRwkcjpRT3HxttM349Dh4+gbXImJ4yNm2eZ0NIHPf/tOGuImeNjYo0tzRMbatNxJtJMBCo01bikxI9euWTzNvvAbFEAhHDs0j6996W6KDKp6umaDSgYleT0ehZIJ2EpGhSvos9Y7+R0+l3m9JVsS57xlJVGxYJJEKvm2hly035l+m0xF8PBj99NV0wuoUk/Z+b2WYuF9JDCxoO1Y6V3M+U6tvMTwftho9/wiQSCUM3Vv/tPfUnQn3+ODVygFCPauO269A4N93XQ7Cm8vmol5DVVIqcqYCqUcrVTDFBoDo3uVcWmppdbH0peJ12nOWeq9qBRoRIhztu7AYjRJRRqnYeZw+Y5zMLcYQ1s3hcO+3WhuacX+cAE3fe02nLVhFZq8vEavBw8cOgrqIhqdDW66SCGVOowQVnOwJhSLF6+rUBCExirFiSQkpNilvtUpqhYimoSP+KF+T8PVQL24nGiI4YwOTd1l0NljNztkCiUVJyc3rTUOdo8dqXyK1+DAWy+8Biu6NvHOdT5ewg9iDa+hJAsWJNgpTZQ36/VUy48U8VQtLywv/vtkqZlhXbAB64Y24rP/8Dn4vXYaUIFqssBGJVKwkdVphHw5qnObrItFPEQoJOKvz4V46ppOGoN2h3yUxlXgVwvxBH7rPT8DL41AK/CXxsfhIZ+bpQF8+/bvYMem9ehurUc5UI+b77kHNiKNYhNNag6eQyuvlFDSF/CZqGoZoIILxN1E/E/yWtV4jYvyusjl1Emkrg1S8j96f8MZNTzi9et3OTQ2+dHZ3Yjmtno0NtZBkdoKT1O2J3MuHqehQVt0Wsg/H0RXZ7c5Pq2Zx36lOv3fKQqf8pKvagt8do8T737/8qzhqVFeT7T7wYsu1Ya3XHA5VnSuwV//yZ9DG/Rpz1ghiwZhlS5W03LaElTGZaJ8iQ4ySoVB6f6eFQGFEoboXrNEPg273HjlDSiMKXm0C16XFT7ywlke69bHH0d/Rws2ruqDN+jF526+A9VAEOFUzAzFOClgXPyNL+ij+1OoUcGgnxk3pFEqsoO9wDSJy6tIYtlCjSKoE4gbqi/I1ZZobKIN6jPqVP46YN3GfrR1hdDT38L3LCYtmKYANWetmY+Y1tyGQsZYFdki40tkYzRknkho98MFPHJu8s+SBfv27udfp36yHzHi/SClZnh69nlCOHvb27CqZzPO3Lqd77ChybwlLOSGhG5GPPBZQZoKM5LBneSBRvnSOPYdOcwjWmhY3dj3+JNIpPMk+URNomElGMDXH7gPHqLJZWdtRyVfwL27D6Pi9iJ/4vi0NCNgxB+1s4+MTOpT45SBkJ/v00BoUDIuGYu5Lr7WNWoJpfih2spM/xUzNJoiv5Pnd0oYHO5AY1sQ7gC5oYdCqZo3Ikmp/aV2dRyBmYxOQy2Kd5Tr/ZPf/SuEXMqhwA/5/w/A919TMVHXhSoeffRxnu7UT/YmMryThS2lOq3Y8blP3oQPvufnsHJ4DXueOI24YY1DiWPpvZOuVo10cthFDV7X2ogqEcqWK6GPLrW1uQWRknImkzBrh6L5WdQ1BnH5GaebnW003/rM2LRxq4rZM6qR5/ApBIvuXvGBcqkKrBSCZvNZw+E0NOIiB6xlAKBRG/fqMOFRcqe6vmIxhyuvuozKuR4tcqfNQazbMGwCK0oV5YgG+ayXhu00ofbKZG8itXl/egjJ5XYlmKYnFswsjwn4ZG38UAGPUO1028m3Qc6a4hs1V1ujM69ejOG9sV3si4uulQ9euW5w1fDpeN87bsRXvvgl3neBiKZxfooJrVazuOGwaR8Ltwkb54eGd2mGxlImN6SRnbd5h9K6Y3RqFslYBGOHx7B281bYqVhPa+tEiC5Rm+n9x923oErUkhtUkILOI7ecyaTMeJybSGiju1e0jTinbNzt8prhH6kaJzmh3K+Ur7ictmyIRpXcO2cWBjXU1RnUk1r1eJ145LGnsGLFEO+U6EgxI4Fl5ptp2NrPTIPipvE0BGMhYmbz+PUPfBh9nQO8T4kRclp+w3jcH1LRupzzLz2DiFtFe2MAex5+2FAdUQljgq9if+ba36zlpGC45IIrMEDe57YHcPGFFyFAgq/GpyWwweQSiQU0MjVWjefZTESKch1n2GAK6xcKenz18JBY3Xr7XfyeC71tHfw9cP/BZ1ASalkrRE2N4MmFaxF6kgbnZAMoyFP5W7Q7kNRs2Wx4onUeetTyFZdN5LGKUM7iKJqtoMRN+/sHzGaEcpcKvtRcmtZzaHGPGfCmgtd116iD3aztkIuVazWBrhIubGStypOKVxGl+GGXqsWGq3/qIuTTOSxMRHDLV7/K69G1aM751cub2vDEs9QgimXTONnD9zyNj//fP8XP3XgjG8ZNddcEbWNgtRTMJLwW+GhuV3uc5cn7At46uJxeI0Y0/uekYRw4dhQVGlV9fQMbOIf773sIqXiajS6eeCIxELuyjE3h7Bovk3tVhcvdKVpbokY7CsnAZKDa0FlIqehozaNoHbHVoZD+IoaGVsPH85s1JPqMCKbobt4WHqewaW1VJlEhqtsModTGCrXwSVuuau0Er5uIvG3TNmxes42/q9XJ61N4Hv7f2dOPUtFlBu7z6Tg72onwuFe5jDe14T1bBOlENAUAuO1BvPuG9+Of/+ZzuPmLd+Gd19xoHvd993u1+Vk2lpig5oGVhXRsdMK4h4V5BU4uYGDVCtQ1EWmqRUzOzSHoa0Awb0OTMXJlCLXTUNn45HQyOqnRNDmg2lqLZZQ7TkYkXqmBXa25Nd/j77RVfplGJ6Pt6W/jOcrkcXkTqq8dL4NEORMwyt9oJyUZ2wDRUAasuWCtp5XRCTllXFKx5rg8jlJ19HcP8ru1KnldCu9ZQyjvvPG9iOerZsHRzV/7ikHg71cs5Emv56W+LkWOTbduorfUtWRwbHSN7d390K346B/8NqKLKfidIXQGtdPgOmw94y24/IorTYLHv/+LjyKy7yksTM5iPhKlQcbQ2d+BRRre4XgCfk89UHIQuQCfVmkV82Zszozb8T8ZgQwkmRTh5vVocI7XIqPXBWll/+DqTqQpQJQN4IwtW3F8/Aia2pp4rkWzFkSCRZGSmmdubmkx6llzzzws8jRSrZZramqjiCngxmt/Bh0Ng2iu7+X75pSvS5HRqROrtt937Y2kDF0olML4s0/8f6wPzT9rvOHly48H4r2o6KbMDesfGh3BjagAHD90EH/90T8xSa8buwL4uQ/eiFu+9wj+5BP/iKuuvca4ihL74a//zu+gzIaPmjXCFrNFgFW5RDJKzJPEpi0bUKT79gU19qa0uLUiY5Nxa3mnMtJL5WoYRTxMqlaq1Gqroqu3i7+rmKjiwYEVJi+0GrCFBiZUVPSNNmzWug/9Vml+tShesZImcJbXJAPUTpSb169Dva8NTaEug7qvf+FJ2a9+9cO/YsL1ySFw1x13nvzkFcuPpeGdLAQMgxQKI6rQff3+h38d77rm3fjrv/wbNLb6cPnbryTP4hcpJNRqcl+KXfvjX/pFVOgCZThyh7NzC1iYWYKrTO7n8+A737nN7OMm/VIs0v06aNg0GEXFaChFRS5QPKzGt2rbGmi6rlDKksPptQVdHZ1G0YYCAfiIck3NdOvkceIEumZl7dQ+HBojjCVixo0H2Wk0UK6MCDqy1+pFd9uQQdmaltTj9SnPjtvxaeuZp+Ev//av8NGP/zGOT0zyQ6L/qzjTUzI8HeDN6pHtvOy5Y+P48M98AKs3rsJPf+hXzHSWjTDY1zJE96hvkQxXhUp8lc9h6shhBEj4tVgnlU2jf9UwAg1NRCEvuhq0Ny7JP7+8OBNGiu5USXokKsx6XR5DRidVqTrTs8bthHb5Ug4t7U3I5JOGsznYOA7NqfI3nZ0dxnUpaWVtHpbvW1nvfCyGF4z79QflgnNG9Fj4y/e88+exdc35ZvxOpWbkerzO5cRp/aEAhVYAP//BXzT3Xruely+nbHhvqsLLrV0xRcPkJD7zF3+B+bl5/MFf/rVZzNzXsQKf+sS/GfcrFmV8BYFC95mjoTXW1+P4sTEzEN3X0YX52RlMzE0jmk6gK9iAJi/VpV3hTl4qZcId3WhbazN/f2JmgkgpPicDVOVLiGTyKaxaNUgFasfWrTvwrS/dSuESMGOA2slnbHIc0aj2XrMimUqYoZR0JsdrrC1213OZiCqFLPetbetdliAGek6s6rLqPlR+BIbHok6jOtf9njQ6Df+8Ujklw1OvfTXr/dGX2k0ryEr/n2yCg488ho/9xq/iyPQIvvHgvawQJw1FKfvr0dGyRhMJbCahhdPMxokK++oaEEnGYff5MU/LnIjF4ff6MdzTh04n1e5SGhaqChmAEEzLPX38fHZu1my8bHdbyBPpbmlsStumDQHz5Sz6hrqxGJslmtXh6ivehWxMC5UccHg9qDh40US28ckJODUd5nRhKRZDR2enMV41pLJEaeM+QbRmJN551Xsx0DFo2kVh8rXpxB9dG8nt6uyKpzw5hvhqY4mnZHhv9KLeJrMjvpi/K9kUPvF/fwd/9tGP4LSzzsSX7rz3VXvfyWJ6K4/lcfvhdNkRInkLsUG1GUuEnG73zDiqhRK6WlpRLZfgdovHKbxJLhV0ywm68TI6utsM78vTLWrKrKO73eSdsVs8+NVf/A2ctmEr7n/gLvJwohndrsKelNlAMyrd3Z00tDL5JUxycg3RaGBZ12Z3K/ImDw/qcNrw6XBb/Seu/M1XfiwMT2NylhKNrlzGv33yH/D7v/whPE20+7VP/Bne++EP0wLYkKeA2rX1CXaTlmt6egL+Bhf89S5yOic664LY3Ke8fzZkc1nYHGRZCi6lMSgPoM2l/CpFGpoF4dg8/HVe1m5tQHh45QqT+GjH1jNw8flXoM5fb3Ybz+Sz8Ph9Zl5XLaEBaRmcsr8rCaSMV7RRA85CvUwiBUvegX/6+GdRKbObmXx/b87yY2F4SsD90N0P4rc+8AHcc9u3sOnM7fji3fdg68btsJdpEHRXp1qEi/5AiG6uHUfGJzE6H0e86sbDe49iOkXDJAdTIkkT9SEx7KoadautRIV8FvJCTZllyBVtVKwKXTo2epTGU8Lll11J9+6Aldd7+Vuv5gF4EBpPKpUzhillHCJB16yHZi802KzZDSlifbe3vY9iYhu/p8FsuuA3ceu9aQeQ5RK10v6Tf/3XOHb4sMmO9Bu/91F09w+Zz56V+j9A0WyFlWr1M//3w0jPjSIaT2BqYhoVGm6ZImKB5N/N6rKv7cTRhRjRyUKMSxH1lIFK6CNDolJVjB+FhiHZdM3XXvVOJOMF/MlH/4x4qVAoC8ZnRvDpf/1bxHPziCSWTDCBxMmK4UHsPbDbzPk2tjYhTpQTx2ykqr54y/U4e/tbaHi1MUPeKFvQXPqbrryJZy5oeESE277xDZy2cwfau/rJu8q10XIR7tfQICajFI3nbz/005g6vBdLNDwlXozFtc8GOZ3HR0MII9tfh7kU3Z+FKtZdM/KaDdRCnkq0P5FsC6/Hwt9987/vQUOg1YTf15JO0n3Seh564m586WufhS/kwNzirEE2f8iHhaV5notiwhugYM6gPtiId177QQy1boHH4eO9vYmh7kR5894BkUVJr6+49ga00OiMdCBBqsXKmW/8wKW2U1EVc3NTZh40VN9I7uaBokHcNCg7SX+j5nG1DtdjJxLS6MjpQOTTrIeikbV9sVS1jK6ntQu/+IFfR0ugXUt9ZJbmPEIpqd3O9ja0NjdDu1RKRGjYREGqJmCUiFYhWtJrw+eox2DbRipbBQ+8+Y1O5U19F0KYChvCODmiiDE4RQK81sJjFdJJuthIbVI+mcbc9IwxgjSVsnL7aacbN5WqjW4x4FOGKYkMBUNmjejQnK07m4GXRrNz9Wa89+qfFQHktdLtPr9DsKcM9KzEH/72J+B1NaOpsdWk9NWUnNZv6AtedxUN/k589Jf/Em4bjY7Hea6oq5nu9qYsb+7uc7IdDFs4+VBjvDbjk806fQGTfEfJGxXTp6Q62n9MGQyKPE+ApL+ttd3wOwV2Vig7JRx8Lq/JaOB32bC+rRPr/C04e/OZvByKCWNxLzQUiQytGS5Xnfizj34S73/Xr/AYgdraEIVSud340M/+Fn71536P3yOHpIt+IdiZXlZ7+SYsb17DO1Hn5gbUsDW440P499oaRPYrytvRN0iu5jLTV/6AH3GiULlkoQHWQbtQH5+aof+jq6fn9NDwlEG06rGZnMUdsSxAJdycdSC+EOEF8go1aVzDZXMeU/jSLF7ndSt9xXDvVvzOhz5OwUR0pNCoDzRgsPUMNAe1SQl/+5JbOnm/b87y5jW8H0JR3Jw41OLMNEl9CYOdnXDZqkjSjYbpZrVW197ciKSCOJ0K8iQqkvf52f5tDjc6K050V93wVDTWl8HMxBhtgyh3CrUs42qq76dxt9GtEu1u/B0zpafE4T+OZdnwnlcUvCkU0ZSYxtSmZmZQzJXR196JtrZGLOUimPbl4A7Z0U6Uq8/Z0Ew33Jq3YsVsCS0ZK1IUOImlBIoowEUXbJVYOCXPX6VKt6KvawB+p49IN2TcsSKKfxzLsuE9v8hzVYrkehW0t7WZvWKD2s9sLgwPVWfb6k6UvGX0211YHbOic7aAFWEnmhMW44qXoml4Sw60dnQiToGxMDkuGD0lh2gBjZRf7Ovpwfvf+TPQFvXP0tYfw7JseM8rxkSoHLUb0Pj4DJT+VnmJy043EuR0k444BqM2OMfLmByNw0pVG4stmdVnyksc8PjNDkWpTJKo5UJqcYo8b7ZG8b5PUZiTWuOMzZdjbd8Fz1HVU7HaN2FZNrznF3I8WhsCrS0Yp8H0trSR282ivNoKZ6CI4agVpXAG6aWo2SDPLBzKlYyLjEaioPBFU0sQ2XQMdfVBBajgiUfufdlKfqVx+8bGRvPZqQQ1vJnLsuE9ryhpjiCmsb0D3QO9OLa4BF+oFS0VP8pTGSyNpxF0eNFFN2zVUsdCDiv6BuBxudDZ0YZCPoug34PmxnqY/Hg2omdknsd8qRG9WsCCPnu1kKIfh7JseM8vVKByt9ppcmlyBgEt2E5kMX8oikZXG0IN9fTEDlidDhTKBbOJcHRxHpkMP6+vw8qhlViaDyMRSyIeS2NyYhZRk7vux9Rf/g/KsuG9oLA6CHotjc3o7uyCl4ZoL+cAtw2lahnVTMpkE52ZmTMxe/66esQSSXi9AYyPjSEcjiKeKSAQasDRqTmUqEgP79kDFLS9wnJ5flk2vOcVTcFJWSoNWIZu1OnT4HEKjUrxSou0OtzIp9MmcrhU1N9ONLZ1olBQICfFAX+bTiWQ428bW5rNQp2Q14ZCOnHiDMvlZFk2vBcVsTwth/S4PUgk4+js6jDrJCYmxkyAZqghhA7yOSXaKZcK/E4Ks4sL6OpqN5xveEUfGoPkhNk4moI01EwaiVTKCIY3bSDQD6EsG97zC+1CkSVN3Z2IJ+Jw2p1EsyImJqcwsGLQ5DnRPrEaWK6UtBGzz8QE9na3YWpqEg1Kgu32mlmPvp5ORJYWzN9+X3DZ6F5Ulg3vRUXm0TM8CH8gYMKhCvmC2ehZe07Mzy/QgGiclapZYJ2KJ+DzOFApZ7BioN9sAT85vYC5xQi9rhX9g0PIl61w1zf82KvUH7Qs18YLilheCbDV4Y/+9SaTQw8UF+VKBplSHgWrFz6XG011TciR61mtBbTQqNxWj0kK1N3SRDfrQXtbByITc9h/6CgG1m80xzVHf5UhlJ+0smx4LypCvJLFimBHF3x9bajr70GguRsOmwvF3CKsLgvShSSycspeH47Q7Tp8PkzMz2EuEUXJbYWP3K5psBsdG1bjp3/3D6B0XsvlhWXZ8J5fCEgmYNP84UT36lWYSCziMPlbLEel2tZkxu4oabE0O4PIXBgluuIliosGTwBeuwduhx9HZufxnV2P4kg6SvPUHv/mgMvleWXZ8J5XhHZaPWHTC3Kz9tYedPd2wNfsQsZexjPH5hEnelmpbn1NAdQ3htDY04TWFW3IaDVYsAlPHDyG/ZNxzBTKWCqkAOU0NkdfLs8vy4b3vFJDuhNmwj82rttK7pbFmoFOCgi6WIsTT43PwdLcgWxdBdFQGXsiU5i0RnGkGMXDI0dh97vhpopNp4vQ7oyR8PiJ4y6X55dlw3tJUYoIQh5rxh3wwR/019a1Wvm+Q/zPhuPTs+gY7kbBa0XF60LBVQRocNlSFR5ywJDfiSqNTjEH3/rOV5dr+WXKcpW8TDmpPueX5pGuFjEej2AiugBXwIUKbTCaTiGTU+pYwOV28/ta/e/HzNwMPEEvbFalv9VeFkUcHNlNjvfD28ju1cobedB62fBeppxssLnZacyH5zGfSmApGYfDaYWWJc7OzGFqdBqVYtnslK2MoEpnUaSRFqs0snLepKNIZ7OIJuZQruZ/ZEbwRh3CWTa8VyhqsONHR0xqCU2hac8wj9KD2a0mg7zb4UIqkmAFVuGwK38KnbTTjmxB+zkW0dfbh5SmyqwljI4effaYr2d5I48bLhve84sBpCosChkmOiUTi4gsRVFIW2lwPuQKGfhMcsQ8BgYH0Nhch/BUEh6LAzZXHvl8FbEwuR254FBLC8opkryKDbv23G2Op+Mrs/sb0/m9vmXZ8F5SFLQp08hhYXHJLGlUMGdTwImutmY4FaHs9yMajcHrc2FmMkLDdKBazsLhrWAhWobbHUQ+W0A2mUahUMLR4weJiCeDQd+4KPR6ltfV8E7ynJMPhXf/KHjPqxcaiFwUH9qUx2rLob2ZhpQoYWYsAyuvd83qNZifn4dD+fG0hKzkg9Nqx6rV3YincyjkKEwm5+CwWs3WUdlCGPli5ATSLfd1leVaeH45EfpuLKTixh9+/FO49oZfQjDUiP4VnWhs9Zs9Lvbv3Yeh4WFyOqCxI2SMzQ4fvG7A7SyaMbxKsYIGfwhZfhaNz2EpPLGMdc8rP1LDe+ORX10Pq+TEk9PRjB1bL0cqk0ehmkJDmwsuj3JKaRilDhW+8AXsmKa7jceTaKj3I+j3IU10LJYKaAk1I58uYGFhjlwxohOYQ2sp4096eV0NT4b2co83VjlheCp8Hjl0AE0NjbDTlcbCSXT01GNoVQ8iMSX2yVP1am8xGRJhkoiZSCVg81fhaXBgw/pVKFOIuF0ujIxoP1cVcb3lSbQfKeK90Ys8bn1jHSILi/C7fWaPifqGVnj9bsxMROF3NcHnJcJlsnC6PCaRT9VSRMtgHVr6GlC2FKAIgWAogHvuobJVzjFjeG+0zvb6l2XDe5UiMG5p7UTQQ25Ho9LA8NTsLNxeBw4eGEcurVG8KqKJGHLaycdhhcdvx4reIVTyZSJkDB63l+62SjfcpiPWDrxclg3v1UqRAOX3N6CjrQMejwN1dT74gsDqdW0I1WnXbRqbvYxisUSks5olj/0rerEwGkF0PoNMogivK4D6ui587A/+ClWT327Z+FSWDe9VilacWRwe1HV0wN/kpFIln1usYGp0Bg0NTRQdOaKgg8ZlhYWfWcsV2CoVHN63H9mSDcVMBe11Ddhx2uWwWOtM0sZlflcry4b3KqWGTXZktCXmfBTFfB4uuwco2WGrelDKWk12d6fbYfLmafedQMhLAdKNXDWOxnaqX4cNq4bWLq+5eFFZro1XKbKVSqWK08+8CI3NnWZ5o8WZR3dfM5LpMCy2IvxBF+rqQ3S3FRRLSv6dw6WXX46f+YVfRqGSQzKSRkdrz499LpQftCwb3qsUs4U7Fca6TTtQ11Db0tMXrMfEzAI+9/n/QlffSjgcDrS3tqCQ00Z8QCjoRbqQx403fgQzMxkq4iQefehxc5w33izNj64sG96rFGUH1ZYCdcF2/OEffhquQAhNTa3IU90Or9qGFYNDcHpqGd+1x5iyd2rvsfmFGTMWs3H7WUTGFG7+wk2wlLTfWm1jTzNO8xNelg3vVYrsQxVk1KjFSx4HHDzwJFVuK991o71hGM6qE5ZKEZ0UIEqaHafg+L+//xf8DfCrv/GbsHncCEdmcPedt/IYGnxZLirLhvcq5eTAhzEXItrPfvDX8VPX/Aquv+qXqGaBYNCPfKZgNkc++6xz6Iot6Ojuo/sNmvSzrR1DRL0zceZbzsV5fFSUmlYHNHPCP9nlTbyzz+tQVDNKni1zMa9zJnhAFilEe/KJW3Hztz6DI4di+NI3bsW733cGWlq78Ld/favZnVs5lS36Pb+szVu0IUytsrWD0Knvr/bjWJYR79XKSchjkcFUTLrYorLVkvsB27Zfhvf9zG/j81/8Fj+1wmnzokQElIDVvn1Vvleq2Pl9bQVf20pK63ZrR/vJLsuG931LrYo0fVbbQ8hh3jHDcvxnaOgMuNxB/mEjz9uECy++9oRx2c0AtNLRmiPIiPXgPybf8U94WXa1/9NysvZOBABoYz8rkW+5vHpZNrz/aXm52jPI9vqXk035xgs1e2mp+ZHl8trLSRf6/Mdy+b5lGfGWy4+kLCPecvmRlGXDWy4/kmIp5F95i7cfhKRatFPxK5QfjOxqwLZWXul3YgcnP3szEOnlslyWyxujLHva5bJclstPTHlVwBOTerWxFpGrk48XFzGvk4/lslyWy3J5I5Rlhrdclsty+YkpLxnDezlGpkSCJ99/LYztB/mN5RQic5fH8JbLclkur6UsM7zlslyWy09MsYohPf/xoyo69ame/vnXuRzPtVyWy3I51bLM8JbLclkuPzFlGfCWy3JZLj8xxUxanJSIJ5Xii1XiqwUVv1J5eXn8XFCxyv9UQv8oJfhyWS7L5c1Xlhneclkuy+UnpphJi5NFzO6HOQegcz3/8VrL//T3y2W5LJefzLLM8JbLclkuPzHFarKrvsxD43YnHz9I+d9mXyeP9/zHcnljFAWkl1FAupJBtpLkO2mM7H4cf/9Hv4/IwiQ/r6BYrqBaBsqVMorVPIrI8DcZflaoHYTmpu/xm/yDtsa/lVLabKaqZ0oOfW4+Wy7L5X9YLMVi+WUt6bUCy6v97lRWUby4LAPcG7gQkARmFqucZBmP33cnbrnp87jogrORtxSRrhbg9DXgvAsuh9ffjEpJWaPltE78Xo71BPBVT6Qfrzy7uxu/Z/6tPZbLcvnfKC8BvFMBmNcOhsuA9+NUKkgQjLJ8uPC9W+/Al//jy6gLdmBocANueO87EV5I4K/+6s/hCZax84xtuOqG6+ByK929tkgSwNlQKltgt5Z5jBJSqST2H9qLDRs3w+n08HMKEH7Hwu+rLJvCcvmfltcEeC9XTg0olwHvx6lI0Nr43803fR23fe07aG5px6XXXo4zL9yBYklcrULIsuOeOx7Gv/7rp2C1xrFmfR9u+Knr0btiJay2ACplG58rOH5kL77xxf+EtZhHyO/H9jPOwqotO2D3NyBXssBpdy4POC+X/3FZZnjL5RXKS9vqZNKGarUmS6uVHL742U/j/u88hCuvuAGXv/M6bSODElWpds6yokh25uD3yNT43rcJijf9x+exOD+BdGYJwQY31m5ajVWrN2BqdAKtHifKsTBCHheaWtvgamhG2+q1GNiwBW53Pa9AJ5U91Gxi2TaWyw9aXheG99xH3x/wljOhvFHKyYkC8Sq2A19qo3vjtAhmhXwW//bJf8czj+3B+z/4s9hx/k6zjaDlBTRMP6odRfMPphTL+PhvfxR33XoLXB4HNu/Yahieg5K2kklgoKMR5ULafDVVpMwlWLZ096N/zQZs3XkmWskiFTpltdbG+rQ7XO0azVUul+XyquV1YXjLgPfmK7WZU9X/ibZg05kJfEsRmdwSPv2P/w9PP30cv/Xbf4oNW9ZQmmpGX5+/tI21EbkmXYVUNj2sDtxzy834ype+gBIPGvT60N3SjKDPjWR0CZGleRR5Ll99E/xkeR29A4imolgKL2LtmrW46JJL4fWdYHwnioDvuWmO5bJcXr5YCoXS85aWnZqx/DABbxnk3hhFgFfWZs4QkyKYVUqwW6vIpSP47N/+BUq5FJp71uJdH/gw2V6KMFOGw2Ez7AtWTUgI/fi30i3aNCVR5pMFB/c8g09+4m+QjEQJWj5UrFa+78Ho0XHMzk4iz+N2d7VjzZpVaGlrg5vfsdjsiMcjcFPyOpwu5HIFHt6JlavX4IK3XIK6+kbD+LQJ9XJZLq9WlgFvubx8YVNVqmUCSQVz88fx8EN3obWxHsf37EODw4spAlTB5YG/tQWTU+PIZTMEIyd8wRDWb96Biy69ilLVDStpX5XAaSUYHT6yHx//vx+B32JHIZ2Fx+NDrlTBb/7ex9Hc1oHf+vXfwwMP3o01a/sx0N8Jt9OCgMcFl9POY1gJwBZeE1Dia7vDjb4VQ7j6uncQCL2GXdrsy7azXF692P7gDz72h3rxPwWaV/v9K32k37z4sVxejyLHozE61XetzsXMKgQmPcoEOpu1jFRqCf/4j5/A4/c+ieTxCEozk+hpsmIhvoCRcIlgBcSXZpCN52ApOjE5uoC5mRhmZhex7YzT4QvU9iS3CPR4mubGFmSSWRzcu59g5jQTGWVrEd+69WsYGOrC2g192LP3UXS2t8Bpt8FBZqfQlUKBF8drctm1eb6DTM6JQL0fl115CZoJuNqM/6TtfD8TUhiz/q1t1K+X3+cHJ75/sp7M0/P+XC5vrvKaNMCLQeqksS2XN0tRe0mqPr/dNLtQJNBRLpYzuOOWr+Af/+KvsDAyC2smjqbGNFavb8U4Ae0btzyNA4enkcrZUK6EiBkuRGLz6OjwoavDjUp+Ad/5xhdRzMbJ8AgxFUUom1E8tLbUGTnsJ2vzkvXVkSWWc0X85q/9H/zzP/wz+nv7EfD74PG64OXDaquiVMnzPFUUi1UkY0kcP3oUuVQK0xPHeVzFARb5fALAvk+htfI/mT1BmK/KrILnHhTyfBYGPvcgNJrBSfPj5fImL68J8DSxcPKxXN6k5SRxMYUvBHa2CpLRBXzij38f37jpP1FMJmBJJuGvJLFzSw8m547i0V0jmF2qYGJiEXv2TaFn8HQUynVoaOxCLJ5GNpWFz+XHgacP4R1v/Sl87Lf+AOlUWlkqeJ485SllaTmPpYVZAtcxRBaXoBmKel8IIW8QXqcHDrsTTsPuJFOtfFSRyWWx/+BBhJeW0NPZiqZ6H6JzU9j/1GOYnRxFuVyk4zU/efVy4p71pGkZwigBOQNLJUcXUIK1kjKAj1KeXyrTxsl4y/rmiZ/K5i1mzZv+Wi5vsvI/lrSn8rtX+soyM/xRFXXa2uNZice2GNm9C//y//1/cPGdumAjDu7bjbO3DmH7hmGMHBzF4aPzWEwTGBwEJIcb//Kvn8ZFl5+D0dEjmJ2bJug1IJ3Jw2J3I0cQu/7d78YFF12Mn7r+nRgdH8UZZ+xAuVTEd2+/Aw4yO7vXTwi0IBKJoLe7i+ywDYGAHy6HA3bK12KxiHQ6i1g0gaVw2DC+1uZG1Af99NQFVEpZzM0toLm5Cy3t3ebOvh8LM6yNz/qaFWU+isjF5vCPf/JRPPStmzD65EOIzI7D7bHDH/SyiiqsG+uzYTC1WWg9xBWW7ffNVl4Tw1suP6yijvRyRe+/Gqs42QkFX2Ql5rtiL7XH80uxWEA+nzWvawy9wO+Q1fA3+YIVXl8rZmcXMTM2igvO2k6ZWocjx0cwOhVBtmA3EwgtTW64LXk89tCtmJnZg6otQm6URI7MyBfyI5NNomrN4aGHbkddkxP3PXYXnO4SLr3kfNx267dF20jqLHC7AyiVrLjk4ssQJIg5HFYCTNnE+IUjCzh06BCZ5CScTi/fK5L58Td23lM+gaCbsFzhtbR2Y3D1enM/r1ierZ5abRiYr2gNbwlLE0fw6T//OBp53Fa3DYFqAdFjh3DHF/4Df/+Hf4Svf/GrSCVq9VWDN/37vOEA1aGOvVzeFMVSKr1wm8ZTKa+d1b3wVMsM7/lFdaPueII5nKwqU0Uv+uxFxaisE8wjXyhTWmYQpxwlOaEc0xabdjO7mcvnKCcrKBXzKBeraGppJxsrYnrmCOanl9Do7UJTwItbb/ksHPlJrO7tRCSRRjiexPRcGA63F7lciSDFg/H/+VgM+48chtvlRU9XL1YODcNus5Gd2RAJL5qZ28NjSX5nDh6nFZ0djQj4bGhrDsBpLxHgKGXrAmho6sfCUsoAmsb7ipSTYwTcbDaLFQNDZrJjfiGMgMuBlqATLkpvu8eHQFsPLrnmnWju6kGZlaCasZrqqdWRwXMV/nmy1gqVipl5Jq3Dt/7tH7H7gbvQ7PMgFAjA4/ZROheRLzuRdwSRqPjw1hveRwkfxuYtq9He3szbrrkRcj5zvFe2cz2W+cQbrZwS4L0WYFoGvB+0nGonEYNTUd099122IxIEp1Q6TwZXQYXNajWysEqgKxCoiojGkgRAvm8jiyLTC0czBiAz6QQ8tipWr+hAWxD43u1fQHebh5Ixh5HD40ilBLYeHqdEOWvD4tIsHGR6Lm8IiWQezzyzGzIjp8uF3t5e9PZ1msmKyfExZEsO/NsXvoJQMIT/vukL+PQ//QPaWprgJ0NT3F4rX2coXa0EM82cphJxRAgwmqV18vqbGhvN/eXyZTQ3hBD0WCmnyUTrG7Fh57nYePq5JIwO3q+k50m7sxr3oMfJUpuiIFjlwrjzq/+BB2/7Fnxkc41eL+uL9VH1wBlsB9whhAnqu4+MY81pO3Hxldegr78NXW315HWseYvgzoJCocJHkfVbMnbsdjvg9bh0Bp6txsYtJgPMMui9kcpLAO9/A4Re+RAvONX/yrl+7AurrExGFU9kCGYpFMp5uFxuSsAgfF43KxFIp4tkQ3myI4WVkOWRyZUIbCX2u0LJQom6hGQmZ9iLwK9UKJBF5ZDl60y2gmwyg+aQBRuGXNj36HfQVd8Aq9ODI+OTiEViqPL8dqtARTOlksAVzC3MI+gLwecJoURa9dTuvUjxeDp/c3MT2ltbkcukyJaKJtQlR7bmdBDU+NpDsGtqaCAiVQh6dthcHnO9U5Svk3ycvnMnWV0jWWgBXt6jgMrt9lNOC1TIIAm237zju9h54WX4nY98zLBXAZomGIjmptJ0TsnjKs8vkE7OTePmL/0XRh6+A3UuC3IErGzBAn9DN7xNfYiV/VjK2LD70DE0BOxwuOzYtPNMbN5+GrZuGQTVLkq5LO97gXVaRlNTs3Ey5RJ4D6wb3rdHMYMuK52BlUzX5Hl5sckv2/yPuCwD3huyqJ70sKDIjjk5scA/rXBRxmVyCtGoIJNJo74+iAClmNiNlaCjQf7ao4osWYpymSSTOUzNEfDSBSRTOYJmDgW+zmUTyFdS2LhpG1xWN+ILe5FefBSrWv0IlhsxuPEMfPKL/4FKMQmbNQe7pcgOnkOSLNLpCpAZVpBPJZDhI9jYDJs/iCf37icgLLGzO9BYV486f4CsMoJIJIo1q1fxHiqYmpxAd1cnOtrbkU4lCWJO3qUF6UwGC/OLCIXqMTAwyHss8Rw59PR0sBrIqgjcHruLrLWMXQf24sDEFP7or/8OF5x3MYGuChvroGqzmiVsAj9lagEZ3P5HH8TXP/cphEePwsFjlq0utPStgru+A+G8Hc66TgRbegmKHnP+tatXo6MxhA5eY0aA7LHzeDmU83HkCeAWG1mcwN+Sr4EqnGTCZJ10EBa2QaVSgJug7PO5UOd1GqdktS6zvDdK+V+UtM8XED8YmP34A5/qRg8ZPh+scQNnvO3F+TDlZgbdvZ18R1LIRtZgMXni0rkyliIJMooS7GRClqqNnS6PIlmeVhU0N1Pu8Rg6lthcliyukKsxuCyfxYpiZIZzPEc0lqIUjSHP96Px2rKudadtxuGR/agkJhBIHsH2/gZYPC1o3HwFbIFWPP3QXbjvzq+gxV+Cx1KAhx09Tclc5IUvEsiSyTQcNj/PW4Av5DKZUpyuFuSzIeRLRTK+CbK2o1i/Zj3qgz6MHx/B4sIshlcNo76pETPzCybGbXE2gYDXj1Ure3k8MkAy2EqRDMnhhJvAUazkYSEDXFqK4JEnnkZTeyfc/hB+5Td+HRdcfLFhipqAqFqyBD8eb7GIA3unMTEWQYUy3O+s4uF7b0FLgw8p1pO3oQ1btp+Jo2MzmA9TzhOsnZSkQysG0N3djlKR90UWqZUdJYKamG2lWkIxR/CXGyGwlXkem53XyZuu8LVCaarlMqzVIu+hyodmuj3o6Khn21nI0BP8vg1+n1dNxlJrOIX4LZfXrywD3utU1GnMbVoU26WElxQ8Fjs7ZxwLc3EyihbU1bMDsTWisTwZXNHwlFxez5Kn7HAFMhTKy3wxT2bnI6C5KUkzBLc8UpmsGZ/TeVIpvpfOGhwIkWVpSYPb6WJn42txErKqPDvzgw9/F9HRh+BJHcG2HadjvtyOnjUXgsLMzMbaqeP++wv/jKP7H0bQaYGdvykTWS2Ua1aHldLUjumJWcwvsDOL1dT5kMha0dS81gCSzZWGLT8GTylFKUp2ms3h8OEjBJV+tLZ24cjxMfNY0TeMc846g2AcozsgcBHg47EM68cGF1lSJp8yzDFDsHdYKR1dWn2Rx2k7dqB/1Tr0Dq1BoLEFX7jpNpx1/qWsLRcBvQGlCnke60vHI4qhzN8Ql3gdWew7MIKVK9egsakFLtajP+DkV8pGipYqFkSiMSyFl2Cz2cgqFTtIKV8qmAQHsVgYgwN9ZG4OVqcTCwTNSsVqGJ/aVqBoJSt1OTLYvHmlCaLet38WU9OLWL+2Hz1dbAeyUoXWyAZqs77L5fUoz8bhvVo5NUB6IW7+pAPeyaBszZLOzy9hYTHC+xQrsCFLEEuy8x4amcDMXIIswsVOUYcsO9xSOEvAI1Mjy5Ns1GSDJKyAsEwASyQ1lpfjcTxmwiASz1KqFlCgjC2wcxMT4fEFEaprhJ9g5/ZoBtIHHzu1wMLFDp2xk+XFjmD0vq/Ck0hizaar8ODBMireLsQzSVRdhGOnlzKziLbOdhR5L2JCUUrii996Jbbu2Imh4UG0NTqxbqgfIV8deU4V5WIcyeisWUnhqORQLcbgJRBUszYEfM0YG50jcNsQDDYSeFwE5hSBpGyAuqurm1I8Zwb/LZSAQUpbJ685kUzgGOVoNF7g/TSgralZsTWwkaktLURw/PgUsgUrNm0+A4MrtvEeQ2RXDiOHq2RbyXSKdZ0ybDldoLMguCRYp2s2bECwrsGwM1/Aw7rVigrFQFeRSBd5zhkzrkgMI1AWkYjFUR+i1O3oJFi3E0grBEMHv2Olo2rCAtlzOErgYzspwUGJ97XzjGG2rR1P7lrAkdEoGWudmSjy+RwI+rVMjszVAF6N5p20GfWH5wf1/zj2jx9VOSWG9+Ly8g2wzPBOFhmr7klja+Zv/heORDE/FyU4FQkkGp8S09AkQo4dqBUNzU3s0F725ZLJBqLofjsBUpJHSUCqZAwlbYjDDivZVmN/JTMzK3XkD/j5m5KZcSWK8Pwgq3PwGBZzDLuVTIUvKvwOMQhL85PwVYr8zItYyYPpsMBHqw4KaO/uJkNMI7Y0C2/AyusiFyEQblizCtNjx1HJRnDf925BOZ+Az9XAzzwmY0qwvoihoS7kUxU4bW6ysJS5pny+ijgZ50OPP4NrrnsHJqbnDMg1NTbj0YcfhjcYwpq1qynHCZBkinkyQZfTTzY4gunZKdQ1+OEiNWtqaIKPdbRAKVwk09SkQZ7POQJSIEjpWLcCO899KzZu3MS6p8NgXcaSKRPekidIlrTEjYxt9erVdACsa0p/TSxoHYVG45QdpkigSqdLSNMRKCi5nNPqkSga6oPo6+0243EKgVG3cdGZlFiZcjLTU3M8tBUtTfWwsa00YVJk+y9E4nQiJVjsXl5TmfUFdDTbsXNzFxzP9pma/b9cPzDjs3r/ZT5bLj94+V+ctPhJAryTVaZnemN2LoGK5AwtXS/4rK5kNbOn4xNTmCPDK5Uc7NR2sO8T1MpkLTF+rYrB4X40tzSzE5MlscN5XS6+LpoOou6oQX0Zvjqk/lJIRDyWxtxcGD29/boE03lzZDWFbAIOymaN+bldbjMzqri42rXWrttR1AJ8j2F6RUuS3y8R4Cx49OlxSsFm1Pt9CHqrZC4uHD2+H8PDPXj0oe+xI5dw+ub1mDy2D5//3D+jvqUdP/fB30RDoB2FdBKPPXgLUtFpzPB+87yXuqYGdLS3wOOgtKQMr68LEvBTBB0XOnqHcWxykYCUx3VXvQPf+No34Q950L+iB488+ggOHjqAZDyK4YFeAq4DfrcTHo2rsQZmF5d4nSHWlZXHSyOdIksmeA9suQgXvO09PA9ZoNWDZCKHWDyBJFliPBlDQ0MQw4NDpl7EmiVhxcQEmGafDf4nRxNPZRCPRlHMJuG0Vgj0Qzymj/VMIMySLdIZ+OpaycjFwDW8UG8mlzJkk5LEPg/bq5RH1ebH5GwMY9PzJv19sZBFc50HfoJ60O9CU1OQjqzE+3MSgMVs6ZjYVAXajIXXZ9OxKOlttBG1HfWBsYUTzWgYqa5ZRe+/2XrRj6IsS9rvV3RbL3t5NSM8+VJAZfKxEexoq5REkzh0eAzTMxFEoznEE0U+Z9lh2MEMsysY1rF+/QbKzzp2zCyBcR6NZDEKeyiKifE4ebI4BfsqY0ieD01maEhKWUMkkzUxoVUIacpcMSOTTr3i4GUojMQm9WeAQdIrR6alGVzxRHJB3lccJbIwWH146LERytwiXD4PNXHJLNoXq+rs6GKn86O7qwuRxUWElxbRTQaoa4qE09i8ZSeslL+jU4t4+OG9aG0fxKp1W9HaM4RYzgpXPX/f2IlAQwvvP2bi7FxkWZOjxxFfXCCGFJApLaK9rxEr125iJ67Hww8dwM5tF6C3g4yqnIbblidI2VCo5AmQUbhcZGdlSuICZbqnC976XgJ3Haysi/bOTl5bEUeOjiLF+ujo7jNMz2l3obmJIEXAFUtTzKCkepqOIkOAWQpHkCHQxaJxszwukc5gYWERbS2tyORyBFivGbscHT/O+3UiHAcmZ2Lo7O7BoZFx7Nt/FHV17WTjpHA8rv6zUvJmWE+B+mZkMgUClnb4sJj3kgUb5uIE76U8IiTl0/M5jE/GML+Q4fkFvHa43GTOZLFJekgXr1eQZgKrySDlWBWuo1IDuzdwH3oDlZcAnsDnxY9TKyc6/4ly6r/7wb77upeXuTRD4OSOacD6gjJ5LJB1jI5PoWKx48DBY0hQuubyZGN8JE2cXBkprQslM5McS5AlbNt+Guwup+HGY2OUbvUtlGyBWkiJZl0JdhoMFwEhpik7upnM0Hhdnt8JheowOz2LRDxJZlDL+GsYHdmdrqtAtNO16Xp5wTyvjqeAZHUYha04CTB1uOe+fbx2yslQEzKU2PlygXDKT/m7En9TNIP57losYDKLLaftwMzcIo6P7Mf46DEMrdkEm6cJwxu3wxdoNGOUi6yPKmVrXWMADz7xAB9P4sj0EhbTVew6eJysChjoW4F6SvGlyBiOHd9LmT2D5voQzj/7TKweXoFgyI/jY+NkUmI+VbLjjBnnjKTK6FuzAxt2XAybvw2NXcPoGlqLjg6CmxkqqMDjDVHmN2KKUlOhNGXWYzgcYx3k4HRa6GQCdBZ2M/Gi+L6g34/6hnrWexVTcwtmYqOzrQ0OgrOGAeTMsgQ+gVCorglwhsjymuD2Oc1Y5xNP7mY9W9DV2U6mxvoiMxTDn5mtzURrX16tJBFbE6uMJjMEMwvcDpcZdmgi+9SGSKGg34wbJmIpYpq2tbSjmLfSuWRoG05TD6gq2Nl4Pb4mJeTvl+Hu1IrtYx/7wz98Prj9oIOl+spzj+eO84OUH/T7r19RXTz/ofrhk17pmvk6nlIwagIpevA4JdTMbJgfuglOtTG2DHu22FA+J5+v2UWtWS3j7HPOgZXAJDlls9sxMTmPcIySp62FnbLC7xRMSEShUGIHocenbCZRQZmdR+NMdrvAVrOBYowpLC3Moz4UNOEUVnbggiQxz1iq8Pc8jp6VedhBgM3y/LxsXrMFS0tZHCZD8bPDh4IBjB0fJcqxDSnPy2RUOX43TNZjJ9sL+HwYHBykRIwbebpmVQ/vtYD9hw9jgO/nMlEcP7Ib+/c8isXwLKLpKO6+83aidQletw/DQ2vIho4jRrBfogwdX5rHTCKKxek0/NYGdPPe9z59Lx55+Jt0DlNYuboPF152GaYXyboiZIYW7XDmx9Fx1lWihNUbtpPxZVhvS6wbMtaqnTLVSmeSQzIjNp1jHYnZFlkvTr5Wm6TZTjH4eC9et5tVQqFIJqa2jRBkpmbnMR8Om+BuTahIVno8bjosMi+yPisBUExVCU1DQTfrqYRg0IMVAwMm0Hp2fhKdnQ0oVxUIbuH5KMJpNFaCYB0Bq50OIOh1oaEuRFsie8/GWM85I3eV5iqToYwmINfV+wmcmoSiVC6wzQlsM1rex7Z1e1z8jYZG6DjJShX4rFCZN2oveiMVCz3aiS5cK68F8GrlBYf5gcobF/DEvU7el67RSoZUMSwpFkvQONmp6N0rFi8NkMZJcEokafTsNOpg9Y0NZqJgcT6OuZm4CVuQvDrnvDP/f/b+A87y7KoOhVfdnFPdyjl2dXXOPXl6ojTKAQVQAIxJxnzG/szj2c/2c3r+jM2z/Yz52USBQYCEhKRRmNGMJufOsbq7co435/zWOncaCZRG0hj0++z/6Kqqb937D+fss/Za++yzD8HOQQZGaZPJmaB6/1CvAaLZuXWTqxUO+czndQtm+RKvbbE4DDtIJ+NYXppFKrVjEno7WqO8xhbOvHYGS6tJ5IpkJWQUSkYe5kBMJhNmRYMmNsJkUIGwGw4Pn4eMpE4Gt7Iyh/7+Lmxv7WB1eQfZZJnysYp9R/eRqcUQIZAGKXWPHt6DWj6G+NYCoaNZ4unK1Wtktyns2bUbboLDxOggtil7H3/+eWySWY3v2WXu89KZs7DwWmKNPoLNyNgoZmbnKUl5LyEvnUIeYSd/L5fwwMkTKOfiWFy4TnDPm8Ef9Kvung2xXBnrqSquz6fR2XsIPf2TaI20GiALtrahxPay2AmMBHYLHYndyXMXKCcbFspiJ0GoYuRxgyz24IFJhAJBlGvqlxZK2CRuzi1SribYdproaUF3WwRuth39CEFQcTY6IaW4EEQ9Hg8cBMNwtJPXdJOFFbC2ukJ5vIr9e8d5zwEDvlN0CHJMkYATvW1hslq/uV6txYF0qWlLKm/V0dGGgN/Da9dN4rIJB/P/cmSYuTyBeieOCPtwoKeN97rF+2nAS9Dtag/B7xDD/1/Hdzt+4EmL/78BvG+6fb5BYyO3MlJFs35iO/LYO/EMcchB4+coUPPRILP0/mISeQ6unXgcO2QBBf6u2deezm5k42nMzy9icGgQExOThsWJPVjtTbmTMzOzPCdZjGJ3yjlLU0KK2SkmVSKYak8Jjjnkea1CNseBTO9uiF4Rg4O9ZIqanaWnt1gNC1C+nYBPz6IAt8nlq5YJoHlUCSwtFi9lohUra2tIpuLNfDNeL5+vcvBFMDdzDa+dfg379+8ja+nB/fffT1lmM/lpm1sb2FhcwsbyEkaHe7G1sYT2aJCXUhspHrVCKZnlMyTILot89jn0dPfAH/Rjc2OTbVqnpHSaZWix7XVK/xLau/tMQQMHZd6xwwcxPtCLIsEytbOKQuIGMsktMihqVhtBKNhOcCNbpkR1e9wG3GvlLBnoGBluEJ19k4h2j2N6MUEQ2yDp9sPtC8LCNqiWc3yOBr9nw+HjR0yIAC1OsrskLly6hmQ8wX9r7W4Yvd0d8LjJmEt5k//nJJhW2HZ2Oizj/Pif0lTcbjo9NnI+X8T09Cw2Njdw3z1H2eYlrK1sGtvZf+CgiQ9ubW+zR5SzBzLUCgb6+9iHJbjoDQI+lcUXuJJh0g4E8ulcydhXgQ42QLDkk1JeZ0ySdldXO4HVQfZogZ9OTHE99qKMQkbM49a6E2V+/q/jf27A0y3/pfvXTGjVsDKZjoL96xtpAgIHZEUsoIZoWweZUsBMFEje6OtavdCUnqCUSyJGcNvaipmJhmQqY/K4do+PU9INoq0jwPPkachNpuhwePlTO/A3Y3R6z6RbEFgVp5MkVgzNQnCtUvZoUb7WpdYqJf67CBuNvrOjlcCVIXNyIxDk+SiNtMzJQWaixFkNALPOVuDHG25QnsYyRbzy8gVz7Yndu9BJOZkks1GcMZctI0PArlbKWCVjuXnzumEUf/8f/F2MjIwhthPD0tISlsiG1pcWCb5kHiEnByzMjmM7sW3EKYMl5XKFDKKRoJHoAuggpdzBgwfxwgvPG/DU/TgIJMoXVI28FsrLkZFRDA8O4uCeSd5HDAs3b8LP58ymNhDuCsMZ8CFbdGBjS7PTPvaAZlCtGB7vZjvy3jMleAJtsDp8BIsKmbNiiVGCfdUwuzLvSe1WqWRx+PAhsqQwCqSGO/ECAf4cn28DbpcdBw7sM6EDtXmNjqJWKcJBkI6QJVf53RJBUEnfETLLUKiV55dzbBqVAC/Bex8cGibDzWN2dhEb69vGIbr5rHKlCg+0RSOI0lGEg24yP5e5P40HBwFPYKV2m55f4Gci6O6M0plQHmu8ENPUn9p3xMF79HlAia6fZLJS73y/WUFHgCev+A2m/j/x8S0nLb6X483Aqr8xwNNhLi0/XSWb4k/aiJhbjoYpebkTK6M12oeNnSzimTK6e4YISJots9OmmovHS3yp4KXWq2azWiVBqZouIx7P8mcJqXgKJ47uxehYD4GzQLnbIEtLIZFMIhSMELjkkXkjNGAtT1LsSL9rXaZiO3pV+T3FkbLZNAdaFqocHCTIBCmTPB4rB4QPfg4Yu70Kp4v80wTIxSIqBvgUD2oOxgbOXZ7FJ/7oywQHJ7p7CSwHD/C8RQJAA6UC2UO+3gQ9SlKL1YZ2gqHNbjexrF279lC2F8jwElhb2zTL2aw8v2JLArr2jije8553UzYHcfLkSbPKwB/w4yCBpUDml85kKGWn0dHZSYBXPmIFoxMTdDSapCkhoNgW7WErFkc8mYcv1IFIxyAWKNWdgQE07EPYyYRRs3ShxRFGa3c3vAT5PMEoW2O/eKPoGBhFgX0keaolbP6Qj09dNu1h4/PUzCRMkw11k8GppHyd311fX8P1qRtYnJvGieNH2bYB1CtVE2OVXSiWmiPL0vOL9VtaVNjATcaawcsvXcTzz57Gxcs3aBMWPl8fJSslOB2eUog83hDZWD/f76Jz6TYsv6+vGwO97WSSblOyPhxym/tSPE59pTW5S8sbZnXHYF8HHWAzVck4Lt6P2LgqsgjQ6OLoBCrsJwvZId+n0xbYybz1qb/BEfYDHWqHW2E2k5P4A65L/l+Apyl+uUuahPLgFpbXKcfIzipOMoMWE9xO5YrYjKVwk156ZW2Lg6SPpkSBQCam1Q0lGl6Zg0irIHIFStFMDpubm5RzacNqfv7nPkjZEibjK5o4krLrF+dXKXX7aNzN7QVVB6656kCL/4uoVyljiwQ7wyJy5ruaiQ0QPEJBD6VVHZGIl8zCafK+JHe1pKlFS7PqlaaRaGmWM4AkwTeRIbhUnSjXXWQ+QUrJbsTIQsfHR3g+SttynszFh6HBbt6XQCDKVrEYgFXunIoUFAlIo6PjBGAYYBfoJUyeW4bfL1DaRWmhkvU5JAnmX/ziF+AlmIyOj+KJJ57AHXfeTuaXwDYZ4u7JCTLKpAHK9vZOIwVVcGDX+Bgl8igeeeQd2LfvGKKt/Th/cRbbSSv8rROwuNvhDvDeLHVKVIIXJW2FTLgt3AWXx4uI1uiurmKVknrvnj1sJxsZj2JwKjdlMVLURllarRWNo5jcPch7JpMiGIu1fuHzn8NeMt69E7tN/p5Shsygo4VYbE6CO+2C7aCYnNJM3J4A/2LH4iJlNwFn1/guDI2N4uKlC3j22edx4/o0FhaW6HQc2Lt3HCNDfWTkEXS0B+B1ackf4OL9aLa4kFdNQAtZpY3XsrJtM1heWcO+3SMo5qg8ONZVDEaSV4hnLJdOV8ogr9lpOo/trbhJgvYRJJXbJ7s2N6/jb3CYfb/HLWxQH9z6/QfBix8Y8G4d38/XdK0f5OZ/kEM20KDRNj2IjMhqZEcyoTWpDr4nXaCYliYMlD3lJhDZEYvlMXV9nobnoEyiPKXBKelVTEXxPaWdbG8nsMNXMpYw4HP/fcfJjiwcnCVjzGaRf6mMUCTEa6nqBuUp2U6e72kipECgSxNoJEfdHh+Wl1ZxY+ompfIm7ylHNucnWwibOJRiV4r/7Wg/CbKUGpyUzDZ8/stP4zd/90/xhcefwf7DJ9HRPYA0R0XJzAA3COZiC/w35Z3SHQb7uuDkIJOk1kuxRYfHQfnuJ0g4Dau9dnUGLpcbAwN9BK440pS9sc11Ms84gV170zpw5dpVSuVnyIqDePc734+xXWPI5tNstxiOHT2JtfVNIy0PUNZm6BCGhgdMuSc/2VRvTz+C/ggS8STb+CZC7e1oEJwHxg5hbPdugpzmMTnqCRBK13Bao3DzFXAD7W0ZIwMXFygjB8YQDrcTxMTcrbw3SlGnHQ5eR7OehQJZm4XtZPIhC+jtbWN/V/DYV76CgD+It739rUaKhynFFXrQxEGDaKNkcMVFtS2k1jV3k13q33IW+/ftZrt0oqe3FVvrS5Tfcd4f0MpzvOMdD+LUfXcYtushSGs9r8WighBknGTiihVrz16lwOToQOyGxdQwQyk/PtLP3zVhZSHLryCbVk3DGq9PWzJsUDbAPqPjbbBd63SWso2OdrHa5rhUCots3fA8BXNvHX8zQ+8NHxqXt4BOk3VffPRLZMedRml8/TBP2fz1DRxv2kqLZrzgezv+psBOh+62RjZkpTElyDrWVgUmShTVgKDLtDrZsH6TjiGQaFiUb1UzqQupZJqfKSIhQOOAcJClaN1rKpXl4CqhXCzBzvY4emivCUZXamkcPT5p8uYEJkomVp6a2IYko9bX7iQkmUtmsKsElH4W8xXs3j1J7+8zQGOxKAG2xvMXCZo5bKyvG4mltBexUGIvr1fn+Gnwmg1sbm/z/Rw+8pEPYg/ZTiHHeydQZXjeeCLHwRPj05dx5+3HTFyqyQS0VIqsgefSxEpaqTZsmw0y2xQZmdaoHjlygGAMzBH4Z65fxOrGDcMWy2yf9mgAD7/1CKaunsPP/PQv4suPPYrzl16lbD6Cu++6F7/927/LtivgJ37ix/HVrz5OxjjCtm3B9evXDGgMDvTTuO2UcmnY3G0Y3XPMFBqVwbdApZbsSGUzvP91lFJ0DGSZufQc7r67z8TS5ua3THpPKNwLhytMaV4z7ag9OCRhq5Y824YyvGElsNTIaKOUsjNGCh44eBwLi9uI0em1qDAAv6HlfAp19Pb3mVnsNbaDZuCnrl8huJRx4MAkRoZ7EQiSAbNPsmS7doLxxuYWrl27wXtw8/7d6O7r4zWaEx1iyg46vhpBU3sVKQ1lqL8bYT+Rm04ozXZW0nNXV6+ZtGqCNFkl6V0oHKGaqJgVJlrlUSkrVgf0Uh5r+ZtKWLldVAJ+B5m/lT/tdOYEQzpuCoTXj1u/3Pr5w4t8Qicx2qlrN3Hu/Fn82I99+C9A8Ps5/qcFPB00ZXa5lUa+jPn5ZTIrxXac6OjspWFvoNawo62jnxJQezBQEtLASyVKTkpdOlKUKTNSNLw0WYKpWJJOUarOYXy4H/fdc4yDKo/2iA8tHEwlyibViROIyNAkQMUSq5UGVihbUoqhtdjJFrSyokKjJ2PLa3G5pDYBKkZGldqg3IxQZnvIFjyGlQrkBHocR+bVwvts8ObE4BaWNfuaQpns8dS9d+Dtb3sQsZ1Nk1e3trVF9jCIifF+AmjOJL82g9s8J1lAiYine1Rcr0zmKgmbymTJQAkYbIdrZHKXz1zgINUz8d6SlLUFYmY9h5XV8wSaTXR3DuFv/e2P4Qtf+FNK2Em89z3vx+/+7iewf/9BHD50BJ/5zGcNoO8a32c2+/6dT/x73msBJ06+E5cu5cmwJrHv6FGM7u5FT38b20Ub97j4suHm1A2cP/0KHnnoNt5lkgCSR8DXT6AKECCo72haanc5JKdhVpSjNjL0nSKS8YyJfYo9Oe2a1ayZ/TNuTs+if3CEgKkd0Ag+bBNNUCmGlyUrdxO8lFtnWoaAXyZjVxrKBl+7KTsP7NtrwhNis0m+BoeHCa5Wni+J5dV1LK2so0qAuk4gTMXTcLD/WyiTo20hTOzqIzsM8/cg+z1P56T4La2TjhaWHEKhAO2y2wA+iRwdj3LwCmaCS+lL5IbYxXO0hv0mtmyl5NcsrgBUMrk14mEbNWdwJdCbs7k61Od6/c2OxW97NIcLfvO//iadvRMf+ejHCXgC+W9/zwJEHbfw5RsB8psk7Tce3wsgfQ8f/abjbwz4BBC8dpqDWXXjrAQ7xb3E0lxOBwd51sTitNOW4nHy2n5KHsnShmq00ahstgqZIF8u1XHTjKl21MqxlfM8h76nTP+UydBXtV/xShUgl+GZHbEaVYSDXkQIjFbKDlU08Tmd8Dpt8LntghwUszu4/eQ+jA92o50y2qc0DHZ4lQgneh8mcwz6PJSDHlOos94oGiaxtkYGSOan+NHs9DQG+nsxOjKArZ1tglgRY6OD8FDqNQiINckhMbsKea+ZRBF4UfLzPGojxdokGZ2aSSWD8VJ6hoJhAmyFz2Y3KzCsFreRWOVKgiCo/MISXnj+ebMudWV5BUtLC0gmtnH06CEj5SuVEn7v934ba4tLeOqpr5qE4Gi0h4Bcxvs/9LfQ1TuKBFnzwsI6ZeIO3HY7gnz2OhltX1snjh8eoXScQQcHc1u4B06vCzWCQ61OB1TKEGyIDC0ugqgHV65u4cLlDYJxko5H6T8NMmybWZr37DOn8elPP45Dh26ntI5Qcrp4/1peJymp+CwBlIcYucpxzc3N4vr0ArZ3yEKtvHZ7H5LJIm0lSWYum9mB6g/Omnp7cT6P0phUFFSzsW3o7x0iYM+gUmrAZfezLazY3Erhxswqrlxb4nnZlrYAmV8Q87OL7JusSV3xuAMcvHajNJIprRNWbcMKmXfJtHU8nud3vOwnB+2uOYHm9fnoKJrB/jptRvE+McUmYDSP5pQGX8KJv6Gh+C0P3Q/vd352Dk8/+VX2lR3Hjh82fdc8NLnDj4j9v44hsvsSGbRUW5V9qBJq3wh438TwvvH4XoDo+2F4t47v5Tpv1qFGqFdrZoZRKxguXJ6hTCgQCKocxPxbrUIvmzEMqkIjK1coQVqcRiom0gnKE2BopA8tSiPggNAmM5cvT5EBlWmAKSzMzuLUPXfghDqoQWZC5qIBZA6CqgxL3lpMzWTKU9aKAca2kwSpCgGtuU2hUk38QTcBRwyR91oBFsnctITN4fKa5FqBn5vAVSrkkMklkc6lOehSePW1y2QCGqgCqYaZlPiV/+2XsLKxjqvXp8zyLcXuqK2afp7nrFPq6RklIcUM+cPIKr1H0mhYsNaCKsdwc3kRya0lXLt+mixnC2NDu5HOkEHGrxDcrlLykTOqJl1DKx3ItholU7L97e94iymztLq6hscf+6qy3zn46/AGOtDa0YeH3vEO3PeWt/MZAwS7LOb50jrffDlB9rONar4KBwfw0JAHgUAOXlcAfueYSRi20fGoSIB2QRNbLfK+d5JlxAkO2UKzb+3WMtrbtGBfS7tcmJ9ZQ3fPAJyUgFqxIdtQJRflVaoSs5FVbHs/2Z5ZLraxiVC0zQwuK9+3KZ5IO2IXsg1rtKOEmXCKE4h8dAw0cPZpgedTaotKhlrhowP84ucf5fNNozUahc3p4e1qqR9/0JH6fTY+A9kf+2z/5CiBMgw7wblEdVFvONjP6gd2TovDMFc5Gs1Ca9lZQ7bWUsLgQBufkwqDLFdxQavOzXtsgPflbUHAy+8ag+QD3ort/fUPxe94LFyfxyd+53f4vHE8+Nb78RbaRpP2aYeRZoEOAVuMjkU1EgV+yhk1pIT9+FdndX9ghqePfL94pRv6xuOvFfgU16AhSGJq39PlpRXkMlqepKl8hzGqAj2j4mkVGr4y6wuZDO2JA8rfRu9axVNfO4OXXr5CrzxPI69T/g7g6tXrmKdEVqJwjF7+0PE74CIryRe0/KxICUvQ0EY7+Qq8lDOZWBKbS6u8YhnbG9N49aUnOHiKlMYXsLM9Qwk2h+2tGbz44uPIpNKUthl0UAIN9UXJbsg4PfZmsJuAsZ0o4g/++FFTu66PEtDrKqKnjQwk5CNA2HiPGQyMKrXDgfWtOD/TQVaoGUyCNlmhlomZIpZsASUviwkIiDWTrH0trARhj91LM7OzPWpw2VS4oIrVtXncuPEqwq3KBaNRcRBmtGFQtUB5rOVdNFH2tRiiZrNVDp0XQ4YSOZfPIl1LoW9iF9o7JzkgO/HFR5+mbbRgYs9uUzdPscg942MEpwASGQeS2YaZqe5q9SEaaoc32IOa2w8iFvuFcpWAd/7Ca7wfN6qlPBmzC9FAGLWC1hYTEHgvVjqvWsVKAC2bFTEVMlWFJ/J8rgav6fDyWukcunsHXq+I7Das3082HqZs9GjfWpeN7eeCn8ChvSzE1sVCQn6f2aior7eD75P95lQhhs6kbjG5hnJ4Vjo5F51dMy64iVQyZRKetYqmyM8Xs1QIVBx3nrwLwVAH7ZDCu654L2U1vy9Z6qQKgFXORLu/WenQXJSuVAvs73AoyH6109Gy7enQzWbicuTEiha2rYBX22I2d4oji7cIPJtA8r0fzXFs9hSR9Zhh/J3Hsr7xjaNfn9aMsykwq/94j1srawaoVSl7c2sdb3nkrWhtbzfOWCGkc2fPkWRcooPTumk+dzhCJxE0BEA76xU4xjY3dsy+x3K0Ar8fmOF9/SPf9jTf9rgFeLeu89cJeDIYDW55CBnB1k4czz37KhmWZvu8NCYf5aKXn6ybtAtVOJEsUQhOsS4bDbfEQaK0Axc/e+HCOYyNjRFkXIgnYgTPNIaHhzgAKaHsThw5cpQGvUZDSxGkeHVKPlXQ7WyLmvjXmdfO49rVmxgj68rmcthgB29SQh8+esQs71Lb9A50k3WVySjs6O7swe13nGInKlnXi614DuubCRw5dpyDSkULUrhy+ZzZp0FVlVc3Yyjzecf3TODg4aNkNXM4eXwfutsDsFMGmxgejUwFOqs1sll2jcxXLKdEZqJUmlqjKXHNLHImxeudxfLKq5T6y5SsC6jSQUQCKhXVgs31mJlRLJBxEl/pfXnfNhocr9PZ1YFdE+ME9B0ORLLJhlI9HASJYQwN78ZDb3kYNrfiW5TItja88so0rM4GRnfvxqXLiwSzKzh2cAIBdxEDvX6yXN4/wciJMFI7ylG04OLFc9i3b7dhNF6yvXBbK+93C6mcmLWL/ZlDfGeLgyQMj89rGKtYrIC+o6PdhAroDuEj03IRzEx9PQ6gYkG7vGlWXWtla/yc0wx0k05CMqG2CXDwaUczMeOV1U309HVim/2j4gWSxVphEgwGyAKL7HtVrOH9XpqmBFWCuXZvqyLgs+D4MS19cxGHnEY5KGnbTdleESMng1GhVEGFZHcLmaWcuCSgEpPtdFR2UjoLWZ+J59n5b6oSLZdTNWYlXnvdFp5foKcBITfHHjdj8DuNQ43ZbxzrX//s18dz876+23HrLLc+qe83WbMVN2du4g9/7xPwk/UqNFPjM7z93e8ytROHhkb44RZ89jOfNxN36qc+Sv5otJ3M1W/WhSu5OxSKmHQqv98Dl5vtymf7vgDvW7/9bU/zPR3f7ppv/qEF+c0VDEqG1cTFxmac3tCOXLaKra0E78WGIo1SqyDcHj+NjpRZ7EALK9nMxZKy7au4Mb2Au+6+x3w2trVNoFJwuoJDhw+a3K5du/dgenaOf1vBvl2DGOiOIBPfwoWzp7HE625ubcIfakGovYETJ/bjznuOweOXFMyhWMmhTKYUi1HKVRzsyA4zYVIpUlotpyifZcwR3Hb7g2jvGkCuSApJhqW0ienpaWzv7BCkyyhRnr786mlsk/3t37cXw4N9lMEW3HPXCRpZCRZj8EQHsjiloGjfDJWpahCMWhpkqGSwFIM8b8WwoURiC5/90j+hhJw2A07dr5QI9V4mpWVQklE+HNx9EmdeucDz1Mim2ZZsc8VYAsGIaV+tZrHZovi7v/C/w09jzvFv3kCAUhS8D9WCC7ItbXjxzGkcO3kCyZ0cXnz+VezePY7BwXY6kB14yFAdZKeukJNyPoetjZhhcOWSEosHDXh7eE6tklBtQK8Kd1YqBIJmRRmrje2l6xGgiBD8hT8JHi6pTDIosTcr7SSxkzYJ5aoco30qFKFQKEe4oyYQldKeujqvltftxHK0rSzvc8DEgJWArdw+p9tDxq/iBgU6hCJZjY3gZ6V9aU9fl3ES/X2t6O7y8Vy8voVAx+/IkRWKtEveS4CAaYBFw44vjn8CMG9BXopvaBjp/ixKsCZYaJJCgKf0F+V4qjiEtuG001n09hL0KeddDjJHw4AV81OcT05QJxSgauVRswSa3jMbFrHNdC2NITllfbS1tdVcUzYipqUlgx6291+M62+ACREOE1vkTWsmWYdqDW6ur1HRvGCKVawvr+EQycLJe+7B1LUbmJtf5OcbOLB/H3p7upWd9M3HN1zjL47XL/8/MeCpwXnP9HYNUX12jkoJxTigYtt5Gl/NLAXSwv0qrSlOD+32Kj2C/qRMo6ZHVbKoGFcfZeJOjKxOVUDIInYIMib3i8xOnWkWnbNzQ5Qw9UKejV6gbK1QerGzrVm0dhAYTo5SaooN0hBRorRK81pF06qaGZZxBSndfL4o5mbPsaOzJt5kRQCFbCtaaiM04D4MjR6k7GqlVMqY8ucy9nRmm9KQgyVXxqOff5KG7UBHZ5DGGeQ5PfiRD7yPxlw119BGQWZ/Bg5+Ab3SbaoVGb5KWu1geZWSfeUS0tl12tAOWesG/26D1xMkY1Vsr8Dz2NAaHiGw78VNssxnnvoCwavINlYFlhoOHT1OGUnWs52mvPXgQz/yMUqRCEE+gFShRJAnG3EECEYcTOyXSGuI7UCgcnooS/McRHm2WQfy7IciZXqFTC3AVksXs1jcWDHyRRVdtAxOM+7JDEGF/E+Jw3YPzxPwsG+sZDfNXDUBe4HAV3t91ltl36sq2GBssUGA0+Y7dv7UumaliGh2lCyLf9d/6mM3mb1AT2CXTCQxMzsLi91l8sYEPCXed5w2Yqe89gXDZJsxOlEvssm0aXc5E4HdBhm5tuBUEQYPWa5TslMvsuRao0y2s4yhwUGyN4109pXqI/L7csS3JCt70bzqBkTYcla9WkA8e/1n83cxu+2tDTP730r5v2//GMG1+ewCNgHcMgFnaLgfr756Fr3d3WRS3WyjBm1rDn19veb5L168xnPZMDGxm98p4+Llq4i0C6RdBKVeji85P17wrx68TTMEzW3W8dTjj+Gzn/5ThMi4FaaR5I/n8xgem8DDj7wNA3Qc6hM9o5L0b4Gk2G7zaD5v8/l1NP9+qz3Mbz8M1VL+0mEeghaiX/mSMZnbFTDJs8ir1dV4zQurf+Xd5GXNvfNl1hq+/vdbP5qHzt18mYIA/M14aP6XpAdWiSa7zctOVgoI5QaZirY2VJ5bMq2UDA5afifAgZnJJM0m0sPj/Rxkc5Qm/Kz5Dr16OklQ1MDnp3VLNIKWWgE97SEcPXCATGGblP0VDO+14c6Hd6FGhqISRbWycukozyjJqmQKmilU2sGt4gXKE9QsYiq5Q4agEkXa96KEfXv3E5CVlb+OSslLz7ib4NOBRMzJf7v5OQKST+XIS3j88a8iS3bmYHvWOcDbuvrg5MD7wAc/2GQ+5TzZHkGX913k/augaENllziwHHY3QahqZsBWVlYMi7x88RJmZ6cw0N9BULDC79MSNCsdgtYk18y61Ril6+c+9yVzDoHex3/io5jhgGlvG8TDD72XncgBZq/jwtXriGXLBMR7sLGRNjltVksVe3cPmT1wbfz+5soi5bc2KkqxrRNoZx/ENzfZrvtx4cwlslbKUz5Doaj6cR6Cf8Ck/XhI10bGxpFRmS4OZm2a5CCIidQGKIXsTh/y/JuSzMUucwXVDlQ7NJeh+T0ETPaAEoqKlJdl/k32Zla11CqUxiF2tOSildcusl+a5b0EjvGYYnMKi5QR4bVsNvY1/2ZA1aK10yqDryKvZXS0dRjZKUAeJLjod14Aa5RuYo89A91Q5RStObaTabZYtPm37op3x49q+ChcY2bYeX+yb4GXVnPwMfh3vcf7yisevE6b3UG30mLG+mnPfji9NsTpiP7sTx81s/tutptYoZKrg8Eg7n/oXly9Os2xssR+2ovPfvZzOHXqFMbpXE6/chFTF29iYs8uHDu1B27aXHNt+uv3xGdW3qtSexQXbuJLHXNXL+FPfv932MYuw7KTebLO4XE88PBbMDQyxM80DzO+9R395KFnaz7jLTBtvv/14xv//Tqm/E3G8L7loR4zhyYPXn9IvjTTpxmxjdUZLN44a+rIHTt5F9z+Vn5UU8+KD2lmhv/UF82N6Vzf6hma70ukybOIRShBd2lpHdevLfDfHnZwi1lPmpQ8o/FrwxwlsMooi5SZQ8M9mNw7alZECCzjShjOERQLlLnFHI1ZuXFNo6uVKQWqFgQ9PkSjdcq2q3jobfthJ0BYHA2UrSneTpluWsxKIFfinTXvTc+jWJBYqDFoPpcSYQU2+oidLEKeXW2jZGgtnpcPq1VDqJbCBK82RCJDHLStWF/P49oVVThZxNrSDQ54D4bGx8l+tEY0i0OH9mOwt8vMmg4M7SK7VR4e210z2RyckiBiaErTUJtlckoA3iY4LWB2Zsqkx/R09KCdsmZpcQbZXJwAmkGOLEaL3p959jkzW/vzv/gzOHvhIgGrjB9538fYFzbMLizg9PlL6OkbJ4uYxI1r8+Y8fq+FIOBBwONAhkDb1d6OKxcuYI3ANzI0iGQyjkQqDpW+Uj5ce5s2CHKwv5QvqFhYENlUBseOHMP0jWlEeX8efxAj42No7+5CkuAUJXNx+nwEMQLqdortlGA/lsnAHPAF3GbGN0wm3Cg3+1LtnmCfa/WGYoFe/lQtQQGLHIImwtRdyXSGDlOMtGJW3phYKMfdOK8toJOtq1iD4oY5OlRVQ/HzPgb7+ug0HGZJnInP0enIoWtLAO2j4XQ7CaoESFI7beiUSmYRjrSSZTuNdevQ95qzxvwH7UF2YwBPAEg5rtUXdKuwELDDXgdmbtzAmuKw9TwefvgUnnziafzh7/8J7rv3FFaWlkw8cHhkADfZhkqP0cZHi+wDj99jlhtKzeQ5RpR8/uCDDyHQxn+Xsuju7+JNKO6bpXTuMRMpYoXT167giS9+jmw4RodsYXsXOaZG8ZZ3vAtdfUO8ZYlwPYd5nDft+CFleDqagKfBrJ95eqRLly/g4tlXMH3uNQ7QApY3djAwMoo9Bw7hrntOYdfEBOWjlp0Y7sZn0U8BoViKOlk/+Zb+jyfVrzKAZizPjtm5ZVL3i5QRQQ4WCzYV6K+ATEN166oEPIJTlR69pYiungD2Hxgx3lzpATs7a5S1a/xcFjUO7hLfUxmnWr1MyZlH2O/E2IQfk/td6B4kU7VmTEdXCdSSZqpCrHQCyQiBnmarzJM37HA63AQ4Pou1hkojx3vVzClZQk1yS0ublD4iZqsJBxpdJWseUbEVrQ9ugZeML4p8irLRMULDdODi+SlMz80gRLmo4gBixZrWrxRLajnKk2E8+NB9BFFKPTKrlhZej7fQQqlR4meUePy1Z16gwSZo9EB/X7uZobTxHmTQkrDZTAw23ohdsTqCdDyZMEBw6PBhWB0urK1u4eix23Dz5gKuXLtBZr2Me+99gM8bwhXen4sg3tURopSK8N43cPzIAeNEzp07hytXLiMR5/kpZ7q6OglydszMTyFCwJPHF2POZQpwk5XaW5TX6KakL2BycjefuY0D20Y2E0HXwAhldBmBjigqKrjA82g22klHonCFxoMkppalWfm74lzFXBlxAp7Uh9fpoIWpYokqvrjM7KtCEJtblPvpIvtCOWJaKyt2XCIzTRKM4xgc6kc4rL0wYECxSOmWyWbJUN04tH8XGWKTEYllZTM1tq3ifGKcAiwVMqUqoCPSPTQng0AnK2Brzt5qEkUAJ8DgR9geGhVSSCphpdhimjaudcg5FMmWS9k4rly6iJnpC7yvkBmGSqpu5T366KhX2DcjwyNkinY6kBwdrRWLSwtmBUqMEj4UibKdwsYBHz183Owul6VDZNfjwJFJRFq9tJkrePWll6gkaLOFNMrZdahe4Nve/6M4ducpM2o1JoVxSh8y4/hbSeEf4PiBGd6tQw39/R7feB1yudd/ex3wNHLZY1ovqDSSFgLE6vSGmf3cpDRU3bWpG1P4whf/HG2tQYyPDtMTJnDH3fdg7/79OHb0qJmtERiYs3PA6JARSOoZwDPBWLvZau/5585QwrZw0PkpTfPYjtEYOOhNUJsGJeCU7PT4HM1y3uzQrCqfJDbNxEIinkcqVqW39SMYsvFe5uHzlfHQw5MItm2RjCZ4L04TqIaFA8pC1liSwco6lcIh+UrTJMg0KN3tNjILgl53Zx+WV6cJ9JsE2QLbQ7EdTWJojW+FAKNneL3MlFJI+LjVWg5WW5VPrRgg2UIjZMDObunG4kIGczObHGh2AnILz+Wn4ev6NbLVLbbtIsEuiUfe/j6C2SiZVAkb2m5ya9uEEE6cOM77snAAJzC3eJnfyyIUVnBa/aVrlnkfBXI3B5w2p5l42Y6RiXnasHv3bWQJUThdPgOEVy5dwvzcFB3HJu49dZyfcfF7LjisATKzk2QNZVx67TTOnzmDbYLc6MQo/KEALl+9aGJ1Wtur8EFCdezYfmoT7Tc7PTPHgddJOezH9gZlvE15bpSLBJUxshLNxDvcQdx5/8PY4bNvkWVlCVaHDuzh/Wk2tEaH1GB7qxZJg33qIhBKSlrYD0WoTFY0EmaTVQlUBBmCgHI5NUiXV1dpowUCQRvbxMI+Ur1DOsF8hu/HaGM59PSSWTp8lHKytSTfK8DjcZvYoykgwP/iSYI2n0fLHeV8JH8VE1bStOKuwgOZjuJ8kt+q4Cw5qyIU7CAzbhS30ySNqjCLbQpg5SAF5B1tEYIYcHPqMpYWZmgvZUrWiwTXPBVCGYlYjKDLscH2097Cfq9KoxUIWh6Cv4tSPU3W7uD9UlrzZvbuP0BnbEFrMGJW0VjpIMQGB4c66VhD2Fxbx5/+8R9hbW0RD7/lXjzw1kdI8DkeaEuio2KkhtRp3BtMeXMp3g8/4AmYdO6WGj3OMs6eO2MGu7LZFdROks4H/SEcPHAQX/7Cl2h4LiSSMQSiAbz08osckBlM7tmF559/FkePHMXdd9+Ne+69C8OUbFayIx2SgTduTmNxcQ3b25Rg9KiR1i4aZ4WgFSX7oryl5BMDktFp1zDNAO7spE08K5PbIbtbpidOI0NgGB2dQEcngagxgwffRunUWaahbhspUa5Saml2zNpGmTbC8+bpfncoLsj4Wtw02mbMrkVxs6oVoWAHDSuIG9fn0D/QRtCY5vtaV6l0BM1wSg5ogqO51lKgJyfR0qC8oRQqlrOUTM3SSNrEGypcygGg9ZnFjAfJDTeWZyvIpawoF+t4+ZXnyGaAQKib546ip6ePbRDmQCBb1OoI3v/IWDcWlq9jbuE1+P1VFEqqEFwxslLrfp0OL7+rZGpyH7LPVDoO7ezv5WDpaBvHziblfXAQ/gCZFiXghdfOY372Et753qM4dLQL166exelXLlEOB+Fz9xDsRzHWPY7ejl5M3ZzCmUvnsLq9ynZP0Tj4HOwbDZSOUBclNRlHKmUYjNiox+s1Mkqz5iqeWSajaotGcdvJo2byRgoVVn6G7ZwvO1Gq8z59LQQjMlYyGysZi3LYBJSqieci2AR8qm6cISMnCye4e7QqxusyMV5l9gtQLl27jmhbJ21Ha1mtpk81IyyWlyLgqQq1irH2dw/QIVN2a3tNWr/qAiq9SXtwlMnoxOoU+0xTHlcrtDu2l9fjoRP1sn0V/6OTIhFQtZy/cOi0IdmHftckipMsVJMsCrVodzvNwismbOe9RaPs20YFTzz+RXztyceQymzzb2ykRtWk13S2txMIl2iHIYyNTNCJzJB9Esj572FKz+tXpgwwt7dRJRgbaY7fViqHBx98kO1bx/jEEAJkik89+YTJTezr7cSuyTGArFVDXxkCArivw4B+4esv/v3mHT8UgPf1g40lFoemgSj5UNRdAVaf34P11QX8+q//BrZ3Sgbg4vT2qXQK8/Mqd07jZ4e3tkYIcnmyBA4WL72QkkUDbp6ngOtTV7GxvmEMoVhugS/Ug//6n/8dQv46qfZXyTJmMHVtjoMFGBk/gsMn7yVw9tCDudjJ9K70iqpYq2U8ZlaMBq9ik1qIXypkURETLFZpVCs49WAHjp7kAOLvdUuNfIeeSn2oJm3w+Wpa3N2FrvZx/iWApRVKtMwltNiVPmAh6Dj5bGRyDQ+6u3fR80cwP7OOjg4frs8+w8EawMjAXYYxLG89zcG6SHDR0iOVMKrTG2vhfJHAo2oufKCWqpG/tQqlKQ1e4G2n99XaznzOgkzCiSsXYnjq8csY7DtAVuZGOOBHtD2McBtZDDnX9Zuz8AasWN05C28khvaoF4WM+odtEFOdvhoHl2amm/lpQ0MDBI1mtRItPdOm2CrJ1N3TjnCog2MqAoelHXM3N8keFxBqi5MRNXDPbe9DKUPWsxkhu0rj+o3zmJmd4bPmOUBbCZw+9n2CbWSnnO3mdZtLiVZW56CNf7QNo9YjKy9L8nqLzlFA4nJ5KUHDhsl6CFA+xd3sTrj8YbLGAxgc2UNGnjeVlENRD1migMXDNvTSwdlNXE/Oo6MniGuXFintsujrCiIa1gyt6hDSYcGJq9eXoOygoCrNEHQV05MNKTevRBmZYzvEU3Fjs26+39XNtkCJbUZWSYAL8H50v21se8XabBY37UvMO0fwpaOjGlF9wnpdtQgJGGR5KiahQgKa5CpSJmo0tkY5FjJJXidOJULmRxavTcK9LgdZr5Nyn6xQdRYJts898zT7U+XstaHUDMfUDDJ0VIo5Sm4rjKHE8TydCwkZ20SKyWoUl1ltopVBvL6K4aqwqdPFfi8Wcd+pB8hSkyYlaN/+SYzvGmDbewjyPj7Dm8ve3sjxQwZ4zWs2Z2Mp6ygdVUftc5/5ArIc/Np53uX04Mq1KTKqHROwHhzsN+xrZ2eDXg04fuIYlpYWyYR2+Lcxdn6NwGSlV2/H7l3jBI8OnD//GlYXF/Fffv3XcfHsS/iTP/4dGmGSHXIQTz9zlkZvxUc+8nfRS2mxmV6nxx014KYJC8lNZXErYKxAq0ptC8CySUrDQooUfh4Pv32QA5vvI0eDKaDeQq/K55F3lyVqcgUEpmrZgZHB/TToANlImcC5gLXNJSNFtbGLMFJSQWWnNHtYrzgpG0Pw+CtYmFvjO+18xkFsxC7SqJbIZAgGvj5zX4nEGgd8kOA1hNmblKdm8TsBrkI2SOlT48nNDDjBOJVZJ3goqB1GOhbC+VcTSK57CMhRSncrn0vPUMRm8hJcgU1Klyo2Vsgo2VcTE31myZVmp2NxlYniwCBzEgipH8MRL4ZH+wjiLZQ2GqhifDuUg2TGaTqMFOUv5bapxxetkxmHsXv4dvR2HsDFV7I4fOAEB2I3ZeAOpm5cJANXsrJyDGfY9nk+g4qpamY8jYOH9hsgn52dM6CogajYWU93nwFEVRdRfpxmb6PRNrSRgUVa2wkaXkQ7BxBs7TBl4B1kdhWyHDFdOZ8q2z+dJCu3e9DR3kkgc/D3Bp786tNG3h4/yj5kW0zduIkLl25g/8GT7KconRdZNe1GmzmZGW4BAlme1uNqna/uWVWUVbg1HPEbJqnEZiVGK+8urMITbGut4HASGD2U30k61ySBVmCjSTetOpBRVWgNCmssLMyizPNrjbTfo42XnAj6FFu0IZFV/cYq2VmA51OIQ3sgW3nvdQLeU5ibncLi/BTV0yqdw+vrjcnacpmsSCMeePAhA9LaM1jS2+8nM80IaOuIhFo1mUynKibvNqksAwP9vNc4uvs68YEPvhtOomkTJbTGWcrtVjrJX9/xA09afP24JUW/1+/95cPEyEwRTDKyG1N47tnnaXANMrBziEa6zXaIt999Ap/4xO/irdT/kqoDg31mpYMYn+i7Ek0VE1BuVDQSwd7JSTNr+PGPfgBubwsN9Uu4dPkcklmyjhSBtRLgoLHh5B334W//9M+YDW5uzF2lkdixvLBNMEvgtuNHTYxQhSKLBD55bVVFLpQ0I1s1lULqLXHc+3A3fOEdNkIJ2udUGfACmHrdxc6mRVD6KdFXkxky1DpvVjEe3i2ZZhvBRLuErdOQtSxLQXOZNQ8z4dKM76mOmuJ7ORqw6qC5KcGU/6TB0mgECIJHyDx2I7ZF755ewub2JQKJllI1kInzvul5qxZtF6m1wprt1RIsJeUq1paiYfK5kmHMXvZgZ8POAbCGbPkqvK0pDmQvvbgVyXie189RipXI5PrItNoNkxDoKd6l+NDBQwfR2RXhd1xYWp7BjekpwxQKOQ1ssveCnkO2ogRVrYEM8RXF8OAu9PV0Y3aqgJWFOCLBIbLvJczO3TTxSvVxLLY1D7EKAAD/9ElEQVRl1qCqYKiWzKkUvcBOMr+5l0cTbPr7B9h0lP05shT+3e0OmbZTuoXX60eYwGSnnYxPTqCfjLTI828R3Hr7tJTNQ6fUIOA3dxLTHhe6W+1pm0ht4PLFMyaWNTIyaByiAvY2AlsTjPTSrK3kpTZf4lNaNOCV00l2SgYsQClSlsvWFZJIUVpYySa7u4d5Ta2mEOA2yLZVoMJFECIQ837yVBJaeaFUFMXiVFpe1XaUKmKl/bQRPJ1k9l6H9rlwkk17CVwus9NbLJHmGPAR9PVyw8r+Xyab+++/91sE5QZuv/2gAbzFxQWsLi+yP7o0KLG6skYHU0J3V5cp96+27e3tQ4VgHo+lTGzvve9+n0lAvvPOE7h46SLuu+8eMkr2h9uKVqqE5ZUls/hf7LCq5GcTV1fYqrm6Qn33P/r4oQK85rUFAFbKrhounr9MYPskJsbHOUhypnz4hYvnTcBaO0aJPquRPB4vnn32Odx//wPqG3zqU5/m4JilpHVwIJF1WUoYHekncKXo1Sz0kmmCFZApahOZTnzsx38Sb3/HO8kUc+zoRcqNBFbXVrBFFqJS3cmdTcpVGqYCzokY9u7fh6GxCZ5DG197TeyujOs4eLwDwbBkkKSSKiCv0OUVCCICLrWJJPvrAWV6OcV0TDCZHa5CBhQrJkVErlJsUiXRJYM0WDQ7Inuoa/aEnxSgKI4jVnBrMkV/F6iqvJPN6sVg/xiWOQgUbFd5eO3E36g56Xl7UW8UsLa+zGcWEyUA8VpKNWmWgpfkL1I2t2JpvoLTLy0QYOjlq5JQRRqv2IcHiRiZZJyy21bD+PgAEslNSuAg9u/fg2BQS3y8uHShuTj+6tRrfBalXojVSfo0GSZa9Px6XjID9ulttx3lfffz+3Wk4w780Se+jInhe/Ged3+YwJbEn3/uz40jGxkdMoH+i7QHVWuRPdy4OUVgsmHv3r1YX98w0lHBff3UUi4XQa6rc5QyWsBRIRh46WDIQqM+tHUH6ajIiEJ2ZOrrbN9uDHTfAVTaCBZ+40DJp+R3TD+Jm2gJmyTlhfPn8Kef+jLe//738j4ETHQuYmsEceVNanG/2KU24tHYsNootCkxb00MCFCVO5hOy8YHTUaA6vFpNtZDG26nTTnINN0EaDYVbXOdoO/luWyGWSdTYoolXteOFjpTO/tD4GUnO9TscSQUIqDYMbeawStnLtPR580aZYUetEHRvvFhzN28hiDZYDTsx1e+/AXMzU9T2QwSnICZ6evstyyGh0dw5PBhqq6vmiT7np5e3HnbXaZk/cbqBt75jnebcSh2WjBVr3fQ09sJb5B9Q/IysXsC991/H1584WUz1g4cnMSePbvNmFXs8wchSm/0MPvSvv77Nx3f2w3os19/Nb/7V1/f+dBXNNOkShOnXzuDnc1tsyZVpc0fe/xLWN9cYSNqhkkrHizo6Oo0jE9lsO+7/0GCUydW1hbZkPtx6q770RoO4r6770KGDG1teZNeHiY+l87YMLrrBH7tP/03fPjHPkQ5E6CcXCFLWDTSZ/bmjKlWrHhdVnKkUUFhaxWeWga5zQUs3byI82efo8eLQ/tKNOoF9A65Ee0uEmR70d15AqXaJpKFGQ5kAkjNZdia2RuWz2hWa5AhqhRTneAkD12mtBGrU6qABqFSVmTUVlU60Uyny8920AJoSRfVXEthbW2bIKZBZCUrk2zRrlpka0UOGMrpdGaZ59ZO+jnKsC7cfuIRtLdqE546v0+QbbjIzobh8tr5/Fv8XJbXt6FW8nIgWs1snM1awfguSsLYptnMyO2RHAc21pIEqDZCpTY3yvAcVdx5z1GTk9XePkgwaOOga8MkwUeyf25umYOA7CRPoa+cxmLFzH6XCtrXgoyZaj9Ltu0n6/D4CjxHkLASwvxMDutrvA8HZfTWnGEJU9evm4mZl156yewC56Vkm5m9TuC3Yd/eA+zHGSytTBPc2rF/3xFKdQ8dKAGDbRSLL5GlJw2zs1HK9lLyKwn5uZe+AF8oh9aOImotU8iXrmBh+SU6q034CIxOewg1grLYG28MJYrIHJXHynoev/t7j7LvbOjtH0KA4CKWqAmMaHuI96mEYhVM8NFulbrioyNrMnflcFZKWTI+xfOKuO32E2RvZGsEPuKhKQ+mHD9NPGhGVPHoYilPhqmq2XJg7FsCj+K9TpvSYyjDrSV46GxdRKqAN8KuIjGoO2nHLZSgIRzev5dKwmNmXTXpV6m2oLOjG3eeuA0rs9MkC39gpPQjb3sYsW3N4ufYXzkMDY7QtoME96tmWaBCBkoo17rjEjtvaXUJl69cMnuSaILrlVdew+WrV5oxS97r88+/gIX5JVy7egPXp6YJ/gWzIun6jZu0xRj73G3yGsX0jIG9jhffHTW+t+NNi+H91eNbf/XbXsocmqHVDKQYy0vPvYxLbNwnHv8aO9yGj/74x8w+AZ/+1Ofxznf+GCYnRznIGpinJ7pJgDpw4BC9lYugSNaSzaKrfQBt0bCZav+jP/w9I2c04/XI296Lf/jLv0yQa4Un6CYruIYFyt2FuUVsbaY4sJvxCk1y8G446PNocMAmludQyZDx8ZyegB83l1cQyxeQTNew9+Bu/ON/9UEaVg4jQyfgoWFtxM5jbfusiZW0NDwcJM0ZKcWfJL0Mi+I1xPYkk3P0ukqtEOBLginP7vEnn0Zne4+JB8UTmj0WIBEQ2Yz6u8pKKRVC7eZwWMkmvOhobzcza9rbVIvMldMnYLVa6EEbTrI4F3q7diHa1kugcBBAbpJ9naX068T8wjTWN1ZoZJTOSmHgtZTO0tLwwtYSwNpKGi+/cInvOcmytPtaES2OIt793rvgC1CW2BpkdWQTLW5srMfIsrYohbbIWNhOSQ1uLV8jU6rpCqKrkujilxXerwtlAuLxk2O4875hMu8wbNVuDt5dWFlM40//9FMG7N77nh/Bfacewr/+1/8Gp07dS8ncbsDuzz/7GeydPIa3PfIIvvL4n2Ento47br+Lg2vOOMldu8bQ19dF4KPcpQxcWZ81ziDYCvSPBDA4GkC5sUXDLbLPugzwV0Fn68yjWI2xPWwIB/ZjpPed8Nj28zxBI8fT6QIeffQxOicbBoZ6MDExQcDd5jn8lJmUjx4HXB5tBp42ZavUedvbSWxvJdHW2k7Hou0AtPTPR8BtZ1/aoGoomvzp6+swk0pakra2vkbn1M+2gsmJE4sypcwazZl5N9ve1GCkY/CQ6TkI5pvbWSyu7SDQSpZK1unhZxTbC3i9NCAn1mNJnDl3CW0kBl0hD8698jTZYQHnzp9mX1pw4thRTF2bIrDmyLpHCG6dOHfuLG1+FW9/+zuoqN6K7U1NFinmZ8O1KRKBC6+hv68X7dFezMxM0xGoJFiTTXZ1d9H+rEb2ausAC1mr3+/FAw/cR/l7r5l8kW0rXqmfZunem4x4b6Kk/cvH9wN4+rs2g3nt1TM4f/oyLp0hzfa3chAFcOHSRbz1bW8lGFhx49p1MgR6t4J2kHdxsLswN7vM3yknA4qj2DkYQVnipyyKYWdrG/fccw/6B4Zw/eZNyt0l/Mzf+SkcOb6P9Pwr+OpXn+Sok9dUJr1iSypmqdniFOVPEqtLC7BTy2i7RdVwq7dQ9hTopSlVwpRrv/xPP4Zwbxx9lEAeTw/i6S0zseHzt9A4FunN4hw8WdOeeqnzBXyadZTUVI6Wio2K2crzV/h3raTQNL9YwcL8Oo1Ky4AKNGQXjcRPw/YYeaUlOlWCpmIlKqjZIJOUXFbKjSSqZjKVMhGiQQeCTjIbr5F/dgGMlHVdm9q4eP0CATPI+41hlp5e7VxgI6ricb3CCxEsnXY/vXIW585eRipZxOHjveblcCoMoRnrIvLZBts7i3UOeiWHV8q6D220TfBkm2gGXisHKpU6gU/fI/Qp6ZqSUXGhvfs7ce+DEwiHIpi/kcUnfutLvP9WOpoRjAxPctAPYXFp0STt7hofN5U0PvvZz5qUmLc/8i7e23lcvz5FWb3f7KerCSzZldhEOpXB3Xc9bCRsobKA6cXnsO9wF7wh/j2+jki4jR+18n4oIcmalO6j8lZiaVo/akoOkZWqvJXScGoERZu1w8yOl0pOdLSNkHHuJTsLEeiTtEGy7apGcQsldag5Jngu7Z9RI5tfIysKaVPy4XG0EKBefPW8md3V8ioxWKV/aFnb+OgudHV14MUXX8Klixewd88kQsGgKSDgsjv5GbJBexmhAB2R1vxyPFhsPmzHcnj17HX4oxGiB+8/m6IdVxAUiyZDU03FnXiSt1RGZnsNizNkZMUEndUajhw7RDAFQbWMhx54CGdOnyejD1GaXsfi4hSGhoeM/SZN/iDZbFsEwyODfC+LS5cv0k61OkdMXnsFN9OvNHuurQqU5eAh0w2yDxXWkM13dXVh795J3H77bXTElOtqKraBbPjNPN7EWdrXf/mOx3cGPLEe5dBdPncNLz5zGkO9Y2aAayH2TnzLeHI/KbNKwNgcdXqTVw1gDA/v4sACVJ04k06gd6AHI7s4GFbWTdJrgQOxr7cXPhpIkZ3gcDkomTqwuLxAI23Dr/yjf4CZG6vIZzT9XsFt9+wzsuU3/u9/jT/4rd+gbMizw5TZrpws+mACkcvpJpNpwaETQ/jo3zll4j8WS5AdrD1HfZRT2pymTNmygNXNa7wuQa8qttXcCMbkyvE/zYAqxqSEUJULUiJtjs+kz2qQKYlYMkpSyE/g1yoApZtsbMSQ5XNlszlK1BQdRZFeWZv+aJMZLUS3QQvMffSuiv9QDRHYlJxcZ5tofwMVNfAR/CJo7+inIUbIFn38rkCNRs/zq7qxZuV0jzE6jmZVlAau0uuPjY2gf5gsx5rmtcuGsaQSNSTjdTI17YfbZJ+mSrKMnOCXJVOQsZf5MsusCHJKnq5RICpHMBDwoKvXgQffcowsdRC/+xtfw8JsjJKrHeFgHz7yoz+F02dfxR/90e/jV37ll7Fv3z784i/+kpH6H/rwhwn8CTLBT2Js+ADBcL+5fjK1TeagKjS34T//P/8FDfs2QboPdncJ45PdiKdWKP1TZCUjZEbaW5ZSvkrHY8nQBrLmuxb2Z7XkofKw8N9i4Vo2SBALtNMOwmxb7S2sFTgl5KkG5ITMSg/+nstX2Q+dcFr72O59cNi6yQyD7MMWaN+SeHyZttiKMh0bsZR9qFn5Mq+l/W4DOHHyED+XwsXzl8gmM4gSJGSzygc0KSu8v3YlD1NJKCfQxvaOJVQ0VfuZNOgICW5+t3Fk2mgpQucXJCj6VTWbbb+kStRUOD7aSCWf5Ngik40EyaapeDbWDBhpSk2TPrIHzcoO9fUbZtbe2QEvVYWXEvnS5fOIc+wukYXncmkc2LeHY6GAhYU5dBCsNcGlc0SjnbzfTtoX2TT5qpyvJu3uu+9+s0ew0o6UMmTmL3Rt2vubebxpDO/NADw1gIL3167cxAtfe5md6EcmmWVnxU0wfJqAd+7ieQLVBrQrVou1YkAuGGg1Rj8wMEj2NsPzsOMp8TSp4SYTClJm+f1BhCJhgp0qBWsfVQeBgJJueZEgVsHJo8cxNTWFX/qlXyAwlPB3fvEnsL2+iXxKFTTocfl8SuVIp7K47fhxMj9gZ30VP/v334W+SSUMB2FxpSQuKaX30DsnsLR2HlXKpFIpYxiAJihkQAI8JQlLzukQ7XcSbHLpOpRXKNcqkMnyJdlya2mX0l4sfGbNptY4+CQf29so+whSi4tL5vwqdpDKZHifKSQTOzQYJaXyQuzXvp5OjI+NYaCvDyE/JZxihlXKaQIs/ay5TrWupWFqH76cBCwyHStliFizNjTSMjaxTxlpge2b4HWymSyZlKSwG7vG9hn2NjMzxfvY4j2rTJDd2FWV0lr7UigZWetcZQ7Gg7+eNNvWHoLHV8EHPvhOPPf0dfz+bz7FPlI+Xzt27w9jbHeQMk/JvLQTsuBAIMQ+rqOQa0rl+dlNrCylsGvkBJVBH/79v/uPZA5R9l+FAPmPKT0fRfdYHPuORMnUlwkseRMGUBEGfyjE3hVAJmFx5IxB2xA0kr5Wy7Mt2Ibsl2xCYEemHG03SbaK74VCfrLBBNu8WTpfi/qrVAr81Vw7ELLSMVRRqpExVfxk1wQMzy6aewc/MIjzZ1cQCndyoPv52YCZgb7zroPGPhepRvw+jylOIEZs9i0WuNJmq5UcmZ4XbjrwYlVxWDofjh+Hi31L9pnOqBS8VnZss40V1rCgXs7DR+fH3wh2yyZ+pmoqbSEvGpUstjaXzSoIbQ2qKTSlE+VyGT5XycTt3vLwW9AZ7WCfU+rTNrd36OjIHCMcj1m2QbGSMaxuY3WTdumh9HYS9HMmvUWTLHIEYTLpMNtbk2b6jPIlf+qn/rZJMdP4aGKJluTJPjQ99MZx6Lsdb2IM7/XR+/rxvX23eeg78e1tPPrnj6KULaO9tRsXLlzERdL41fUVUmAfP2ShF9lCT3c3Rskyzp8/h5WVZTNDpURLMSgNJk0KKA6imV1tgSiGoQKKmgwQlQ5SFmomWFsdNursPMrjxYUFRCN+DqAiJQnBrsBBaVGaSwYdna0m8N3RNkzZVqQHvYb3fvBu/MhH70e6vk3wVXC5udRLW/wlU5so17MEvLwZSJaGKt2q3n5BT2qYq2JrAoIGZY7koM8bhdcdoPfb4P0XKIn4fcoNVeXVwGtQfirbvo8e9saNG03GaHSpBpaehV7fYjPrMSXxlKfY0aniAWGsri1hY3ON58qhqBgi29FJuatqHIoHim0pcbhU5MAky1UbqkdNlRoanwBG9yLZqXXGWu7mcooN+NDb208G3Y/u7l4OPi9Zeho3r6ugZYGAVzTnUy1BJR+LLZvZWZ5dNdW09Eng73Q3sGdfL+49dTs+85nH0dtNlj7WRVZeQbG2wvvUyhsVh9AKAYdhVdqG0UtmOjCwC0Vtfp6PY21zjuCsc7agUrJjaS6HJx+7hKuX13Hnncfw3g9NYn37kkns1Qy/dhDzUx6qaKQqlrA3+Jwl9pkcUdn8XfHGYCDC98nI2RcpgohmYiOtBESyKrFrjUmlppjkZElYDmhtrK0ZZZX/18oZ/pnfTdJxWAnEbby+k4okiLQpLNpHMJpEd98k6mTmyhcNEIxVSDUScBHgmm3f7C+6B9quYtaGJHAIF+paw6tcTyWaN0MG2tksntAueAXKUQf8TqBC5+ZRgjTHxEsvPIswz91KsLNS6p47+zLWNxdoeyWel5/lsyu8IxDyUXpLfWif5r379xo5KxtTRoLWU8sB+giIe/buxbPPP2smFBW2mZ2bJsi1oJNs0DhJZTbQ1qTSVHxVFXG0B0dfbzeGh4axj98foVwWKdDx/eDIdzp+qADPsEt5ff53+fR1PP7lJ5Amw9umx9vcWkNPXxevUsGN6esmUCqa3MzdoRHQCgQAiucp4VFGfOnKZXoImitf+rteyuFSY4qhDSrjvzWEi6Tj2ht1bWOdBpgRkzbyUbNGxBDTcXab20yELC6t06DyuP+hg/ixH38ANVseWwQWbS6l9M9CIY1CKQuV9XY4FTdTtrwmAOjlLK3sYMUsypQCDb5X4EAlQNn6sXvsJJtQ8Ugtyarh5VefQL60xmslDKORbKwUbWbda3t7Ow6oHNKFC2RWSzy/AK9ZHltYEmmLknEWyb426QT8JnaizXx2tGyOjkTLk7Qe08RUeD0zYHIlytIEP1cgLhNYCHLKCVQAWY5DUp5vGMBVEDtDD6/rmk2t2e6mH9h/kuFmKRY/Hg4H0D8wasBCs4mqHK1kWz23Eo3p9E1+1r7949g12YP1reuUY4tm5k+TLKo4LWmnwpfEXQJQc12o2IKeQf0uxyEWLNbb272HjINSP7/Ou88YKaxlguwKOrh2vPLKJcrrKiYmuinZVk2cUsCntBnlI2oSxqxHZlurNzWZpH2C1T5Rshrl7ynJVsCoVQV630+WHWmN8vNKMyErp5yTnfkoI+tsFwGm8jRVBVt5d70c2G6P3TjhOkGsUeXnLR41JPVsK9LxXdhaHUFv314cPDpq+qGYbVDW5vi0KpPf7C85LbWzT2tbK3KISiOSFKSUJuim6VyUgK6Nz1WKSrPfIS+dRr2ENcrOrbUFlPIJPpcfSwvTiMc2+d3mmBWwienWeN+aqddYVk07gbvidR/44Iewe/duk/d65113mjjpyy+/bPp3YmIXnnvhebz1bW/Biy+9aJzk0WOHSUzOU9IWcPLkbXTWs1QmXXDbm/euLS772S7veMdb2WckFuxns3ae962shDfz+AvA+0GR9PtZaWEa0jAcBa/pUdjAS4sruHpxCrM3F7C2tIEdesetrQ0srswjntwxgKdcJ8XAtGRJHkczYwpKa7d7MQi5QM1KCai007/ywbo7O2l4FayvrpiGjNAg/Q4Oal44yY5I8XsyEE0gaFIgEgiaZNrZ+ev8t6pAaNYrZjYT+cCPPoKP/sQjiKVmEE/t8HpkCw7NlRbZwWJmZdO5haKWidHQwhy41Qp87j4yknbcvHkFvYOUsMVNwxhqFS86Qvsx1HfCBHMFiOVaHLOL5zC/eIEG26xO0UJWJTAyDJbX0GBQu2nwqKS3QEdy1v365E2prIz8pozc3koTXNVmDcNQFIjXOV3Kx6KBidUqNijvq8kFDXjJMTkQkJ1ooGu2VUxNM21iKVr3q8/paPZjMwCte9K96DMWsi1aWRME+Z/+JjbucFoINAEyxACBp8qfSkfRagx9r8Hxr5CDFw6bhwPdTpDQ0iwBkcXIXDPoOfjkwARMuq5ia7pnFWfQFocuRxi7Jw5gYXGa7G+NA8uC5cU4WVMaJ287QZtRNZwKtOeIQLjB+zSMltLeSG/KxmYCs0qiN/cpFuiJBTdDDGR2PPxkOYpvaVKjYSo4azG9QE0rbfRZxU45iPlS+EKxarW/Yrhui5KC2X4KO1C+qZR5iy2ATHIM9vrtZInDxoHZ5XTIss05TNKuxezXsENJGY1EEfK7DFjXKi181hIBT5KzjGQmTTvQbHuNUtZBhpdBNr5BZmfD1voCbYISnn3Cbsc6Hf7W9ooBba2UEatWXFnXE2lQeyg2rLzSBx54wMzaKo1L1WoGBgZoTw5cunTROCMnGaXH6yYQvoT77z9FFbaKudkFnDr1AG3KY7Ye8HmUJD+A++67E1EVeaWpqMqL4TCyFoML5h9v2vE3CniG0fHQtfUSQOkBFdeR195e3sGffPJTmJmZwcBQH1Y2lnD9+g3k0mU2pvYN0NZ4G2RNaTNLpAXjMn5tynL45HFTpPLmjSkTvFfaaLPShYpU+s1sFXEIqxtbSGRLJt/NQW+vLKCRgR7+vU5puQ6rx29YzQ69WbYQx8hEH/79f/qH2IjNE7DiBCPes4LUJkVEaR+KEWqnfsU3tikntOu95KYSi30UZWHDRBbn10x9sRszZ+iR1wxzaQ3385laTDKpYic2AnKOBplKxwyjcDs9EsdsMLWdwE4GoYEvua7a/Zp5a5iYnKb+s5kSvyf8pywnIRJD0lIrefxbWw/qedXmShkpUsIrJUipEErtEbsRyGkg1ynnVQpLcTh5elO8gI5FwKaB+3pXmj5tSlayag4Oq4MsJOg2s67N2CW/w4smkzEC0TpGR7tx211DlP5xyi4fnUOQDs1BlkxQ5gDnWfgdrQ+WhiB4U7oq1qhlhm6nctvqbOctfsYGW60NA30jUCXp5dWbvP+0AWWl79TIbOhSaQNeDn4rnnrqWbLPYRw7dgyJdJyOYgctVuVJ0glWbWwLxVu1zEvgV2F7aMbUaZyflolJnioVyOe3Eag1ieViHwcR8PShLbIL62uq03eVfbFO1rpFJqn4VYMO2m3AROCt2GGthaBIR2ZteHm9Iu+hCDvlOlqCBJte5GLHkC32mHjhsWP7KQM1QULZzOubfY4pY1WLURv5uEy8TOX3swS7CpmuUqsaZiWKHKSdX9LEhI1A7LaVMHP9Es+hwhhaG24xeZYqDqEEb7E1Tb4EfB5DJAQ7TrPcrAUuMkXd/9jYLhw7ehvm5ubN+t+Pf/wn8alPfUqT0pS0UcwvzOKuu+4yZb9Utq21tR3zs8vsXzK6/j6cPLEXXT0dZu27l/euca+cw/+RxzdNWny/x/cDeH/1UENpI5Vzr17D5//sy6S8NiwvXcO1qXPQPp87O6K/UfT0hrC6tkqvVDAzV1ZLFPfeexcuXn2ShkkAaoRp4GlKSJX08VLehk1JcOUvbS7NYbgzhLGBPiwsr6JrYAjXZuexGtsxuUd99FYnDu7B1MUzuPPOI/C3OhBq8yLa1WoKRVrJOMyG1MUkB5MGZYXel0yEjEVrZTV7p1w31DlCaRwl5fFR0pYqGTOx4nJEMNi/n155gGyBg6mUInOc56Bdfd0wCxwYWvOYMaxDM7hiV3RM7CwCHJtZMTlfgNd0cbCRqZrd1yiPqrwX1XwraOKCoCn2qAkNTdjY2JYKqEtu55LaN5cugPenkj5iA5oxLOZVlp7MhB56bb6AlfmcAT0VfzQ5ggQyJ724h8YphKtbCUgCZgEbwU8xJrE4egDTn/q3AMvIIbaNVrlYGg4Owhbkq1kcvXcA/WPaiNqOYUpfayOK/XvuMHGnm9NnYXEmCOACIjFvOi21K21EbEVMlByO7/l4f0E6i250dg/TLugAswlKvhSfWcuzyOA4UFVXUEu80slt3q9A0EJpt43nnzuPUHAA733vwwSITewktJZZYCd2oyVPLjODrGdRcVev14m2jgiZOpk4+0PyS33T3z9MWSi2ZOfvQ2b2cWP7ppm80QSUVhKEQiEz6y3AU6zXKByCkNq1Oc6bbWmWXHEwKFxQY3stLR4hm2slCAH7D+7HsRMHTCqJC3QgZHRaxBbLZ6kKmhWyVebMbP9J5768uAAngblCp1it5rC+Po3PfPq3MdjbCiuBfM/YHvZxDfNrdBpuxYjTyCTofMjstV69INntsNC2ymZpnVEavO+TJ45juH/QOEf6fPgDIZN4/a53vR3PPPMypmemzZhUkdhlEo8HHrwf12/M0Na3cM+dJ038sUwHqlioJlOabO5/LNjp+I4xvFvHG7mRNwXw2OElMggLO1u8QbGbXLyEf/XPftVsx3b4+D5TS//suUsEGCuGRrpw8dIUcpkWjE0MIF9axgKZUygwjNHxPsrhNWxvrtH4lc1fpcEF0OZzIOqxIkiwKBJIRvfsxc3FJaxREi8sreDw4X3IZ5Jo0CMmY1sIk3H8i3/zD9HW60O6mCbLU+yErIPGJLvU0qiqqjG3kB1aAgRZDr5IFwIhGkxiGvH0NO+LhkOjVyqGGEm9ygFPBmHiQZROkqR+XxsH/R5cvXYBG1tLRo4KTMVrVFBSEwsH9k+iqzPcBBgOWCVGG9ZTotQsaU/arKleokB+wB8y1xKoarDKI+u1uDRv6ri5XX4ykCxfBD/KNJUfp5eAi1Ksv6cXqzNZrC9ogHvUMRz0ZFbVGgdEmeBDQOAgrXKoVdhXhqnzpQXxiiUKlGgQxm74tPxJSajB/DobtBEvR/a049DtvRiYIKtrJV1hm+aTQdx12wfgcXaSsVjJqhc5cC4gld3gU6YIfjleRoxasR0CLNtRJbVqFQd6ugdQqK43wx6VIHaPnyADDBmmm0jECPoBMpk8baBGyUdnyQGs9tE64mS8gpdfuoj5uTW88133Y2gsYCZ5xOjEHNX+vBxZpcvE5lpUaqtGCayvs+1UhUYsKZXQWliyPp+Yp8CnRpadl2nTjrS8SwYD9q3WPed5Tu0kpjXMlMEEEjE2VbkR+dakADk52zcFi6+CUnY/Fq/voq23w01G+Za3HUOYzLlBRWCjIxDQqcKyJsK0bExL2XSDVYLrHMHHSWBNrV7Hpz/9CRSraXjICEPs2+GBEdpOA762LsysrrFtimSptA1KznyWpIFs22Jr0J6cCBIQT544iqE9u+GwuU0u5/kzl7C9sW1y8JxksQ++5V6OocO8NI2AtiEwlyrQ8j/ZkWzD5F/SiTa+ATP+OsBOxw8Xw+MpqGLYEIoZVPH8M6/hleeuEwC9OH5yL77ylf+OL37pURrtKO68+zAuXzmP06evUS5FcerB43jp1a+xoe00FjYmjSga8iG5vUFGpMGv2BU9cK2I0Z42lM2eFB3YTiTMloDeYBB5GmI8qVpqNFzK4FwqDxs9vRjGP/lXfxe7D/Sj2lI05YPKFZW/YSeRRarSiaS0lt50d4+QZbUgkyppzPMzaZ4/RwmsShRLNAACVDlHz60Boxk+bf9nIRONcFC08pku8HuUHhUtNSujvb0Ne/bsMW2jNk7zvhVPcXsk81R6iHJLeXz0+JKDft4Dh4ABOQGswEmH9nVQrp/2JZifX6Bn9Rnpo5UQJvVCqSb8TpQspDUUxMKlNbTkNYtIyaXH1OA0klSJzkrQaTFglyVQ6t9ibfqgKZpJH2qAT3xPb/M7Vkp9zTA2rCU4PHXc/8gejO0LY3AsSgBQQF6MTZuPK/mcrNnm4iBrR2/XbvT1TODitaewsTNFRyO2q7Z9HfQob5WSYpikYpoEpqqZLCiw3yMcXFaCTgPR8BgZyUEUeC3NRPoCqtCSIauTXLOgo6MfN28s49mnXzS7Yw2PtJKhHKejylIqOsyMrNutDdmb/SogVyxToQJteqRVJSq1LkWh+naKtxGDeI+aAGqYPlPfN2ONzbbRul9TyFMSlX2uTXwoGDEwMEZAVLhmic9H9KsS0Cyr1LB0lOnDyMfuoJRtgz9S5325MdQ/AQ/Po4khm5KiCawbm5vYoER18X03++06x8pXHv0jHD1yiP1ox2Of/zMMtvswMdhLB1GG1eGD1RMy+0nE4yk+Fx0t7zdTy8MT9uDUfbdjcmwAfjEyOoKpazO4ePo6utv7ccftt+Ght96Nf/d//wvMLFzC+z/wPrzrvR81dqCUJpmG2rgZwpIj5O/8261Jkr/O44eK4ZmDtiBjUoBUQVBJL13+iS99DX/4e39M1pbCu97zXkzNPIfHHnsaDmsn9u4b52CYxuzcAhvVgQOHDhMYsohvr5H0a0VDwWym7PL6EKAcC1GWVGnIm+vrBEvF6PIcKirsSUnKzrC7KAdcXuRzRdJuleVOoESv+E/++S9iYn8XqT/lDeVAoUTeQkaUL8bYAIoDalKgRikRJv0fRkvdC5czgOvTr2AtdgkBbxeC/g6zxOjM+eewtjFnnq9WcREoe3Dl2msc8NpLwW0W4EejEQNcWmyuAaK0CAuNbXrmJtbW1qACAm1trTBb43Ggy5sqj1GxEMX1dK4tSgi1oyYiVlbWDevQ+lslLVs5wNJZzfApZ6xAllVCR1sQeybHMP3yDDwl7XQvQBU7VbDdYmJJqqmmeFyJgyJLYNEEguZMhTaa71CssMp7kS81s+QNlSLnS/3akkX/qA+PvHsvuvspt8OKdyqNQvKQrKte5GkUxxJ743dqHMB0eC1kGZq91tSQil7eiq8JbLX0UAv0W1rIioiwlhaCfsPH70rqF/g3sulqXkMNLuswIqERglKE/a3nytBhkf2Q7e4eP4RctoFnn/0qvvb0l2g3GfQNtNG5HkEnmXWZ19XKA1PeiwNZzEWhg51trTZosnCtANGkl2kOgpgmVhSrk3Qzls37FvNSbMIMeP6ssd0VylCcSxsm0fR1ev5bXo7PrITnFi9ts4XsTDP+tGH/SYLPnWRZg3wOzcKqDcQU2Z5sezG9Ah1hhhI6ThsoFRQXpqOmDYXCEXz+07+P9ZlXcduhbo6JBpaW1syGTsH2KO/PirnZVQRbOzFx4BBCWqnRKMFPO1ycmaV0L6Aj2oXNtQ2sLa2bEMfM3DVT/qunvw3BaBgPvO2dOMRx2N7Zyf7Us8uG6SD4n+xU6VO8YzXTX+vxQ8XwNKh1Hnlsc5A9pVKbeO2Vl5HcyqGQdFHutCKd38InP/0f4XEpgXGYgDeGi1dfoOy9idZwDwdNySwqv3j+NHrIkLQ0bTOW5OBS5QqCQSZN5tCOAil7jWCnSijZdAyqfhEj48tSngjQ6HJhMTOZShfh7diL+ImffQ+O3j6OkooBaKaOQGG1a5UE/11VrEQ5W1FTiDSX38GN6fPYSS7T1FW9og3ZpPYW5YCFyjOpaClBoKqZV601bDfxNk2+yOg0YMTSjBJiu2ipl7LWVUDRDBpJBoEVZYiKKKhWXCFbpURLk8lkMDjcgd7+brIPlZ6n3M2VKGU9BN4gluZX+YxKxYCRY2JMLZYK+vrCZIFOjLUOITadIEsgQ6XBiklqPbJirBpgKn2umJj289A+HwJCYpb5aRie5CIBULuXidk0AY/vW8qIdlrxgR89itHxNnR0hpAp7rDPbIgERzmQdpHdeci01zG3cJFtnoXdWeGprGyLZn6gbETpDmJLZhypHQyjdPBeyUIJDCouqYkfAaQmPUDnoxJcNba7lt31dOxmkwb4vg3ah2RgYJQSOPK6pExS4j6NP/zkbxOgU2jrdOLuu4+buJypTMNzlolKekZJ1qXFNSNrVR1aidpinmbGlH+Xs9bL3CfvW+XXZdeKIZpQA+WkZjkVy1MSvaSgJntUp1DFRjXzLLWjPX4tFi+dSIU+kvI1wX4o9GKk/61k5IfY5kEComR0FfRPSKezJl5ZLdIJ8JpKw3LznFpJY3d74fZXcPrMp9hf08ShpCmRlc6XkaU9D3YP4K5jp+C3dyC2SUBf3URhexst2QIWbi7CGu3AjsZJOsH+VWI7oBqDemmCo41jrrO91TzPpctXEW6lXVPSh1SDsKsLJ2+/A/sOHkBQS/maHcgX28UcYoK3Gq351784vhFizB/UFwqEvY4Xb+D4jgzve9HVbw7g0XB5Gm3vp/iFrq70gheePYN1NrqNHqZBI9Lia5V42rf3GAdc3NTEszqqJgH5wP5jZnCePX0aw0MjNAAyEhqQBmW+kKFhVcwCeQX+YzQIVSqeGBnC4vQNMj83cpSzKkUlAKpaLdjOZtDW2gWzNR9lazITw6mHT+IX/uGHUKzv8GY149Zkh9qZSYnFmsZXKW0lO0tKq3pGiexF3l4KRRKIdkv5qfpqNpOgK5BTcUabScPQ6gZVSPGSNagckDYJXyOwaiBYzQDQDl65ZB1pSudSwULWVof22RAT27W7G3c9OAZfa5ny0YHZWRpsxkr21onXXn2edmIhc6WJ0bGIkUqaGYlIBjU41EGwEAspYnxoHC3FAL70qRdhq5Elsk2UTmF2eOD9iaBom8JoRwcSdB65gnbkV4Jy0wjFqPShCh9WMkvvSsZbrVXsnmjF7t1+3HNqN8izkCOQKT1G1XxlA5KOwaCvuWKG7a64nWZbm4nlAhudpxlAb5opbUdXJMiqXp1YrvLl5DjEcPVdMTAV6lTaidNBOT2w5/W2I0vlPWqmWxVzVLFXEyF/+sefxgsvfYHtGcCusX50R4f5VNpUCcgkM3DYVQpMG9ysmNJJqqispVdK7L2VsqHrmjbhM6l68lZsi81fI7OmlLY2qEzWoY25tTOehaCprTkrbGM3VYiYp9g9cZv2QochpowimbVyMxvwujvYryrRPkjQfDufngAVaxYIVcJwMUd7J2CWC0nei1ZbwDhvVWixWJKoWzdgcyXouOUgS3TSHQRJkoBaBhaybn9LP+LLRaS3VhHxW7FvdD9effUGzs7N8ntsU5vVlJ8y7U9Q1b/7envITG0YHOxCqz+MqfOX2TVWuKlGKmS6t991D868eoZOJoXt9BZt1sP2cmJ8fBz3P/AQ9h06SvAlO+fNyg4MBvEXY6OKC5qDMCenVxcZ0GTWG8/V+yEDPB2m9cz5tCzpya8+T7AR2VJHKSdIs302emItxtYsjx9LaxfwJ3/yBxgeGcajj36WWOnFyOAuDlw7uns6zd4HZcqGPOWLgqeqP7ZO76ONkgM+LzZWVowH7NIWf7oFDiYDVqTxLhqeNtnxuNvMNTe315EpbKDMQfqP/unfwuhkK+K5bXNeJRdr8bQAV2tcBZrK2dJPWh4HkViGh8CcQDpRQcjXRSDfwdWrN8kg7kUqk8TGxjZ+7MN/G888+xg+9CM/hf/wn1QV5D5TdPE3/9t/o4TtxuTuMVOjTDNkSopXD1Y5ELQt3tjeKH7kI/ehWIthYWmK7K3AQVgjuJIZugLY2tzA5kac0k0TGnTuBBgxFnnYcMRF70zWQ3muiRU3G2WCLKyndRCnn1nD5VeX4FYOHGWinq+LbRuI+DAzO28kbUFAZ3Mikc7xnlS4gG1HptlkqJoldbMtVTghj84uJ9793n1o6+DgDlOyuVV+XpKVwEiw0sSMllZpM2bJc5PGQbAXk1N+n4BNUtqsCOFgE7iaNBiyK1Wb4YnU5PyOelRhkSbrkhTXuQWIAlil7HjJeDXppNQbLXW6OvsU2UseF19exJWzC7j39h48cNcdCNMGvByc5VKSzaXVAgGe32KcVZSsRhMNyvXUih4tEVTJI6UAmVlaD79Hb9diI2RpQoqOV4OeZBnTc0u8dz+WaQtuXwQFsshQJAKH2wV/0E3Q13ItrXhQ+SQlKGsNqg8+Twci4XGyqWGcv3wGufgwwXGvWV6oFThbG3SK2RjbiIqBIN9CgFDVa+0dbHOW8NqZJ/iziI5ubXSuqs5JtPKa2WIODjrjeLyMFAHUSgUw2d2FwWAUF85eweXtBFoov2u0c4tRGmLwqsGnYgpWSuYAxnePIEJnYK3UMXX1KlwBP3x8pmAwjBrVkIN9SaSmHSkMISlOZ8ZxJ8djd0t2+9DL8XzgjgcolcP8DB0fGyvI3zW5oxxOtb3igt9LLPAHlrRfx8Q3B/BkxEpxWFpcwssvn6MZCySaxQ6V8yZqpEx4u1V7DSi47cT80mn85//0qxww/De9bzHPRvd3YM+eSTNBUOIALdeKZFoFrGgNJb1ZkPJWzCqTStML03Pyu72dHQhKLpoUihqyZE+bOzQ0Sr2e/lbKP22IQ5BhJ9YoXxtlK/LVDO58aC8efOgEDVwrMyRZxRgoUwkaq2sx3Lg6i/mbq5i6tkJWMY6x0UmcOXMVP/+z/x8ygzE89fQz6O3tNImily9fMflWdlsYgaAVp09fwUMP3Y+nn36CkqkfQyP9+INP/C72791rii5+9YnHyQhyBDhK2LEQPvyTD2I1PmuC5+qS+dkl7N61H1cuX6fM0aAB5mZW0ahy4PAQiDR3tmoYI1LhUj2jNtM2ycz8b3i4C8P9PSglXfjyn5zGznIMd905iTglzfzyNg3dxQGe5QD1UupkTIFJTQJJ/taJyNoEWrFRTRyK0apPbGKTg17cdkcfJo/0wB3UPhtltp9YDAGcTCeRSPFzDmiHfsk/Bbr1U/UENUmh5zO/0wjl6YXgHAKGTQrclPwre9IHm7/zsxwcmhHVsjjJXk2kKE9Tkw8O2pTW5y6tzeKVFy5jaSqGu48dweHdvfBQt3VGu5BLJ8kskigQ8FrbukzKhSaClJOYIvCFOai1ykZsXHFIFVZ1EiSzBEOxtSqdqLbbLFbyBLEcHVCCNlgkKALbMSqINJmrU5uCsy0cdn5fc+E+OnaPSUNSKfiunlZKRDflqZVtrNihUn8IIrT9Wnkc63MjyGd5jsKOUTAtNbdJp2kNc7C2KDVlhi2ivEKgpAkvEoCuDoIKx0VmZYv2a8WF+RUsxSmx2awWgmWnP4h7ju6l07RhcaeKh9/+LtoN8Dt0wqpXqWIGHjJrVUhRonN7VxQDBEkfB6RWdtTZH9tkj5FIO4rZMrwKOTQSZMs2qKCA1xc0TpHezjBjVThq4WcOnzqOd3zox8gQ21GryxkK+KpYXloxdqWYqlbKKJtC4KeVPkpe/ktk7Rt//aECvKZtGuqtu3z5pQuYubnNhvWTPXEQUp5ZaSy1sjw+vRjlSEeHA5/8o09gbv4SUsktgqEa30nwGiBI9ZhKsksrC0iR5Sk+oYCusug1IEyBS3p7eRhJ0bZgyICepUK9V6V0ILAtb6YMQKoyRCabRYJeUMuDejvaEN/ZMR5du7mLYsuIc4U0f+r+RcnJUhzaD1VpK04cPXoS//Kf/1/4/KNfQkdnO1557UWzckNpDooztnNATV27ip1Y3JQNDwUjvFcVfHSaiZdjJ07QkLpMao6KIqhEufY3/fMv/ndcuP40pfZ+lK1xrMfW0BUdwAJBNuRrRW93t5H0a+ubuHDpCvLpCgFeDEfQorgpyBicNDpVetHNi0XV+W8nnKqqQabX1RXhgA+gKxRFdqNIxncD21taEdKCJIFpdHgUiwuLZh2tvqPSWSp+YLcqz8pK9pczCdGEIxq5hwNUDFM5ci340E8ex+ShDoIX9T7bMZNPG8ATa3N7/DRgskMasQaTQFErRRQzEwiIwWnyQPtEaHc7qiYoAVssSwPAMEUCh1iWmU2mdNcA0P65ylNr7uyviQg6S9pWtZpHOp/D6gIl+mYV+3cNYrA7wPaqs39G6MDilFy8Du9H6SVaVaCXdjhTfqZWRKigq1btqAyTpKV2T5M9KO4nO5GkzWbTdBB2OowVYyfLyztsDyefTV7BQZsrE9C0uqRohoMqUYvBNuq01xZtFyCQrsDjd9CmC+iMBNDd0YeJPUfYV4fxxJemsbWmog3s65ZV5MsrdOROgqUmJVSbMA+3hQzSGkCKdlHLE8SLaZyRg9z7AOXtEJ58+lFeP4n/4//7f+DKq+fhtqaxk17A5Y0SEhm2UyqBX/y7v4DXXn0FL73wPNmxk31Fls1nnJgYwUh/H/xsjxs3byJdKKGtdxAPvuVd6OsaxB/81ifZxuu8N45jZKgQ5CTI+CjH3/rQ2/Hxj/w0Lr/2AiqJKwi2d+D+D/w4LK4IKgRFuTtFZ1vE9gm2+pdWACkn15SIY7t/I+AJ4ehvzfFNgNecOm4e35ukff2Xb3PovF+nn82B1nw15YZWEqTItvykvoV8BRcu3MTK0jaNwQ6n00MDoZET8TUwS5QCeRpSUqWLSpp9suCrj30ea8uz9NIcvJS54bZBY1DZ7A47Z4vAkmDnaS8JekEyDxEEVQPJJrOI+KNsMqtZWrOPcjHkJBiwM2Vgs1s7JvUi1NpOCVKgUSvZuI5oa9iUnl9aXDAMib6bHthKyRkyWfe6wNrqponzfOhDH+O5kwb8zl+4YAa80+UyXlCbFb/yykuIJ+O49/772WkpnD93wexZ2t83YFZrKOu9ra1ZYUIzsto3oqurl793IkogPn/pZWwmpvHu95/C9OKLuDF/wSTwuuxBnH7tNezsrCPg94i4kvFtkHWRBatEU7HBe1GllyrZiDL1NUDEmFQpBXCSQSi0ICageFo4FIB2m+ru7iQANPC1P7+EuUsJ7BkdogNoxQuvvYQEnUoLmZ6VYJSltFLxJyeZjuRIjnJWtfcUg6tzsGodr5Jm3UEHQu1WHDoyiINHh9lvVYKsJj+U/iOAanpyWU4L708znpptJuWng+Pn+BklS6ugpMvbXPur51BqiH5KAosZ6rBatJeErF/2WDeDRH1vIcgoFUZrh00RBjINTTBoj1wl+aoMk5NoqjWnWoc8s0zG5gyTzWYIds1tKXW+ciFHpVE0oZJoWwefRXG5PB2ONl7XZEtzDazJj6zW4STzsjsJcMUi7UrbD2QpQ8vYJPPTihutf9Zsu55TNQlVPkpDyEqHJBkq4G+hLAd/ilHabJrhFiu0EaCH0Nm2i2xJAVsbWngeu+JeBLtsbBvVfBU+fxuukfEfv+ct6B0cxSc/9UlsbW/jF37x500R1v/4H34Nd5w8gYGePqyTze7btx+B1m78p//867g5PU3bUfu24GMf/wh6+jrxq7/6f/GeWjDW30sbpMSuerCzvmRsyeaO4Pi9d+PDP/FxsEVpG1asLu3gE7/1GXzl0cfoDCifHWKIWdz7wEOmtNTdBwfRa0vh1Ec+Dm/PUfab5nabsVlDKmifgjwdtzBme3uLP2HWnOvfwjHJXx1vYgzv9V++wyGdryVU22zQa9e0oQvZhKQffygtQYanuF2xSDZH0LKT2ivwLIDR3rBylB4PaT5ZUYpMyzwg/5M8KRA48tkkdjbX8PnPfwn7D93OhsuZiiWqfqv0hHhixxh4hHI2SdAs0jDDvjDiZHHdlIt79+3B9uYyPPT2TrJIdebM2qZJNpZR+cgAVblXg0sDyM2Bt2diHAkaD90NZUgWaQ4Ayag6O0QrA1RzTiW+u0nvf+qnfsYAzec+9wXMKQOeA+e+B05ha2sTp8+eIaOkQdrtOH78OIElhBdeeMEwFD1nlICnxehKAFY9Py1m7+sbQrSjE/6Qm/e4gZ6BAFZ3LmB2+YIp0NkM5lK8kDFpWZAkugxMCbs2Ms5sRsUOasZhqMKIJJImA7QqQaxTlXpVYFXTAXJSKiSq/D/1wUB/P0J+3uPXLsBT82Dm0ioScQ5Cpxd2HwHfojgonYaFA4IsLJ0V03GYn+pLMRYXHcvgUC+sdReWFlZN/ThVTe7pd+PwsT7sPdBPpqbEV9qAvdxMgalQ9lRVHguGtUmKB4IudHarYEKV51CaDO+4aqHX116sNTrTFmiRv+JHYrCKE+m4NZuq/ESBvGocagJKsVDN8GqFgmZ8K7xuRRMy5Qa62rt5vjrmlhbJ2PhsDt4LFYKSfk1xAzI/sY7Ojg5KyDbaoNYfZyhNm5VvTAyOdm4GLL83Mr6bzpvKIbFtPmOxajJGs7jKE9RaZid87l6EAn04sPcEv2vD088+we9s81lVVXrZxHe3t3NUHEmU8rrvgHGufr+bjC7MZ2iuoLGXWnHz4gxqWTJDq5sMNEKQcaDAZwyQRf2dv/dLmLl+E5euXMSZC6+ilwopEPaZGpX9PT104Oumz60tXgIxHfS9p3gdF37t134NsRgZakMJxgRe3n9fRwgHJgfQ7u82ubBVbSnpCiNNR/cr//IfYWBwj2HcFsJei+KLxKMXnn4N//bf/luksjGyND9tJYXd/QH82H37sPvBBxAeucvAJOlRs/1eBzz+75uwSgpBY1T9q9etv7+JaSmv//JtD6EvBxOHj2TI6soGLl2aImgEaEAqMFhpejzKVi8f9tZsnTl4ci0K1xrOHAElk2LHlui1TKCUcofApA1RxB4VNFVnXJ66oaczYKfBFYtvGfaUItAFA0GCU950pPaRdVk8OHHbbcYOd7ZX4WoUEeFg1HKctXiS4Cg5RjDigJA3r5BtSMpqv87WSBhDg31IpQnABIUM5VCBIJ3L1TA6ugc/+bd+jp+JYHV53tT4l2H4AwFsEuRmZ2extrGBgwcP4b77T+HJJx43JbUjZHGmzFROKwsapsqv2ndjg4yRIDsyMsTPKO2lxHN3GPBp0Ki1e1mV3tAdIshRnqTTdCxTV8zA0QbZC4urHBgxw86UalIkwysV6k1HZK+ROTW3+tOgEltxOlsIcpIIYlRF3kPVAKBiUflcGm1dbeju7CIj9sNJ0Lp6ZR7nLs7xs/TCdS+KlM4qI6/YqSYrAgG2AweNnklsRCBVLOexupHme1qnqRlVO0EeZB52bMW3EYpYML6rEwcODaCtw8v3KYk9ZHO2ZlqKw6b9JoIEVo9xOCptpNQIGbxYl9mVjYf6XMzP6fZzIHB08R4EeJr0aG6wJHNShZQK4imlsjjIolsRifiwtblictrEEcSovJSv2nlOOZDawF1FTbW948jYBObml5CgUtEOX8pdI6czdqmNq5VrqXWkags5dq1rTqW3yPJ1vyW2a41/194k7Efal81q4/Xb6CRbEA33oburORMci60RcK9wfKjyTIaMVA5MEwYEU4uq7WiDqwbmp1fwtcdeZG+2oK+zH32tgzj7ymWkYmV0ULJqxVCkvQ2PvOft2Eqv4+bsDaOutPG6JvqWyMw6e5p7VvBBKFndBH46B7LFkF9ASmZZt2KcoD117Tq+/OgX2YcSmJpcAI4dGsVI5yjs5HNZbVafoPxn//70L/0cDh+/n46izDYlGBnwZ+PylU4U8Cv/8B+xzepYXV9EyFXGj9w5gckHH0bP/vthJUGykJB8K4Z367jF6m79/MbD+k//6T/7tpv43Dr+6pe+1fHdPqKLy0A1OaMHUxXcLcpFVeiQpzMPIJjn/0wglqxDxpqjRBDTUnuoQkqJA5LsnwbBd4iIatwqpaqZInc4eCp6q3CQYJE3pYJUHHRnRyV4fDh13yNkRRMYHtmPd7ztvViYn6Vc4YAam2SnagWEYkRFnq9g1vGqEgcvSeMtUoKovlietyi24DfPoj1JVUYnQvbl9KqqLBmNvfkciistLi7jpRdexuzcHI1QkxgVzPKaKlKqemEBsjixDi2+fvaZZ+g5mwPRyefQ7lCqFaZF/KaMOwemkqkFllky2Y2NVRq1igNwQCnYS8MLBaOGTV68dIkDKkWA8JmJiM6ubsN2NrcUIqiRHZXhUQyQzkZSSUUl1X0ODRilzMjj8l74yHwJHMl+KME1KaSwgNiHYjXaolGzsXISm/F5tLjy2H9iGIdO7saevcMIh7WCpQUOJ8GHzaKE7/agF52UxVYNcDKefCJFNqbeJXMlK7TRSWmtLB+X/enhNZ3Y2ijj8ulVvPLsNC5fXORza/f9oAld6LnEWLWgX3akTbflOLXnQ4R2oI18xHRUgUXxX605VlxUzyDwEKHVao1kIsM2EyMs04EMYnJyL9zOIGolO1ndGAd4F4GgnX2rlJmiicdlyNyUb7l7YoLPZ2F/z1OGJuH1+3HwwAECepfJ8TM16sgGtUZYhQ62dtaN+giGvWiLhgi6ShLX+lrJfYFLC8HFZ1SPwLRay9MGk1hencHK2g0k0ktkeDtsMwuBpYu3pHbQzmcZU4ygUk/wuTJoD0XRkrOizTGIRoos+tosCsmcqbk4PDKOiclJhKOtmFuYwfUb10whDhcd3MbmurHlMJ25YmMTdNxeux8hTxTpeIE21Yn3vf9DdIQh2kMDN67PYrB/GD/1kz+N2ekF0yegQ1WJNb83SodkM/baYnNRcdUxunscw6OTvG+NFfa9yQFtYb9U8H/+s/8fx2SVAK8N1QllbOfx7giGSQrc4X5jp02sMb+xqRTRkyv6+nELr74Vbv21MjwNNnlV7VKvrH/t7JTLEmRKvIWG4i507dKtehC+pTk3VdXVrJtmY5WjpPfFpHKpBGI7axy4Fv6NTI9eTjEbLZpWzOe55182KwS0w9Kx47eZVRPrG1v8jthhCbvGByghNvDE44/xegLXupngUF2xRlmlsG1oDbj5PcnUPHbiKaR1v+wUzYAOkOIXCTxZDh5t5qM8IpVTVyBX14qEoxgdmaThRngdVZ5NGZkoBqIcsw3KkA3ejwLcD7/lYfQSAF98/lnMzMyajlLhSP1UioWATRtw9/T1mxQIzRar6oYSXcfH9vPu7WbgDQ71sRmTqNg3MTX9Es5efJptUSFIttJzN8wuZyqHVC9ayb741C3NHdFiMZWfV1ms5iSAGIjavCoPTIOkvVJCE2C89NUcqGJnyrXSAAsSwLwO1a2rm8kEO+VuIKSqLloSVSQohc0SsQgHR6NEJp6hQ8kT1Ai0/b0DZH1h9kkJV6/Oor2jjaw7ZZZFxVMxzFPmKuohUK3y5aCTVLFIsf1aSwF2dxWtXS5M7o9SBgcR8FlNrNFNBuZ0eYz9aIJKAKL4nHIyc5LZtBUNRklfAbwSkVXYoVnyqUDfm5AJEojJHm1RtEf7eQ5NbGV5L0pXKiCW22BbUFLz3GJiipHKKcj2VPAzRiBvtLh4zz5M7t5n0l1u3LiJtfUVPpNCDGKXbF/Kc6W37Nq9y4yhJYKmKhS7PTb2sRwuHdLrI9SkvXAMiAXrXp32AEE5it7uIWxua8tNMuXXHYbX7sKRvUcwdXYGn/j1T+LgrsOYvTxPZ5lHtLMHWTrKAs916NhxXL1xnX0WJJAmUOA4aCF4qyS+KfGfSGPP7r2YICmYv7lotlvoU04i7X+dKo1PT/ZbxK7RcbNyye10IRKN4tLVa2ipFqie6ohtXqeim8NWLIuu4S78n7/6L8hch9iWfGDal57RxFXZF5/8xKdx7rVX0NmuvaIzKNKm7p4M4Y4PfhDenoOwkJ2L/Ynq6D9NAunnGz3+GpeW8cF4Gm0kPH1zicCQN2xO27UpkFytKJbCB1HSMdmeKrZqMxPt6SB5p46uiZ0Q1EpkSplkHCnKVL/bAScxUgPTLMAm89D2hl5/B6VlicbVLEMu75rmYIqT9SkVpaejHe2tXno4HwdTAV95/MtYX9vgLbXQA9o5UCmDPKTbRAZ5zy1KwWS+ijglYJH0Q0H6wY4wzxvDVjZHaVjFQG8/gS6AOKWY2Fgg1Inbbn8Y993zEBr8jvbh0ALrl155GU8/+7wBYjfl4suvPIfFhTlsrm3hgQceJLhETTlyxS6VBCtJe+7cOQ5UO5lhO1RqSNLYR1khBjs4OMLndWJ5ZRZ11xYivYpDqfpLmYOAQJ1WuW4PJbiYTB5lyh2tMVUsSnKiwOfSfh4yOr+X7aG21pyAGLRFgX/NQlrI2LR5s/bjUCKxJjPY8DRWFaUUOxE7FntSHKe5lKq5UN4MbHpiFztKqQtKfg36wvB7Wk35/RaHgvlFsjt+gf3e4H1ViwR9Z5jv27G6vIMy7095ZTuxbXgoT6/eWDagYiMINqxOE0ao8j7D7RaMTgSx50gHOrrdZL1utpFPJIIMmjZGSqflV5KuqvIsMDHsle+XK82wSLS1j7JYa4itRinIcJUqpRihYtAGcAnoivtpg6ESmaESgbVButpL+YOKoWUoVbc2Y2Robj5/AGNUFh2dvWRfNVy+dpFsb4Ptk6c9cwzoBnnW9rYo2eF+c86bN6Z5TqXpaDOhPO+1YdisdpE7sP82ZNNFOgjtobxoliH29feYfV9Uh08TRY0S29DSjq989gzmrydweNcY4ttxeMhAs7mcURh5qQT2odYdq9pJqtDA29/+bsMsz505j006ZT/l+iD/FiZj/OIXH4U/6sW9992LK5evYJ7qZGR4hNcjuPO5VZdyFxlvf+8ISrka5mZOc2zvwM7nv3aDTHB3BD/zCz9OB97D/hJUNZeYCWKeeux5fOFzn6VzoEPyk5lG6MDTDbS6l3Dfx38SATJtpcjUqXiU5mQSmNiH3wPeNfelNUziO7zeyPHdP8bBQ4O5ee0mlhc3CDp5w4SU56XkWMUD5LXqMkp6YgWCJTXMjCoPcx/sGBlLgV5qc22dkoxemaDQTEbVaoqa8UpOygE1imRqmmCUSGaMZ9N+DNq5KhGPG7nm92vfUOV1VTFCUNnZ3jFxHC2uzpfo6cnGwgrCsmHr0lhsWQojfh6k/Krj30YA0I5cvH/eb5KAKu/rIlqKoicIslpvqN3OtFnz5z7/GXzh0c+bmn4eT8D8/cWXXjD1x1QHTHJKeVvrfDZVBtaMrOJO2mtDz6eJDMX3JCe7u/vJAIIcIH0G8PS3i5fPweEtY3hCtQE3OahzZClst7qX7KeTg1Wzx1qaxYeng1AJcc38at3yrSIDel/VO+RDFUIwYQjaVLPopCY2HPxQc6JDybtmAT3bTGydHyV4aKVIU9KrYrHYj+69hf1bqSqX0mH6pcz7KDSSiJXWsV1YRaoaQ7y4g1yDLMVDWwnQ9fgAZ6sDQ3t6MTk+gcGeXlNHTSXu3//ut+Odb30Q4wN9cCjPkoxQcbNcjvdZdePmxTSefnQeLz6xgvmpJHWow+w/YSXY0bwMIIld2xy0O4kKsgaiDl+gYyT4sq1UXUcpLooFa7JDIK/q07wAgYgDjw8s5yCZL+arxHPNWFr4zKZsEk+sFT3t7WHiuJLd5wjYK7SzTTqWACYnDuL4kXvQ2dZLu1Q+qPaPSGBpaYGMaA0jIxMm9prk39gTPK9m0+WEGgTSLbJAVebpxrGjd9LJ2HH+3HleixKXLF0z5Nr3JJMoEbCiZPcbmF5eRYV9uLy+Skcd5zk20UHnSoxGxB/E5K692IpnTCK50qCUCaDd1sT2e/v6MHV9CjuJHbPhuWpQaoXJhfPnTRsECaKy8RIZ8jLfn55TKag1Apsfvb1DePAtb8X84hqef+Flo1QU9xPD0zpomj4unr6C3/6vv8lzFYxqsBGwf/Knfx7ZWBl2SwqjR47B4uC9EA5MWTM+h5m80GHAR6/vfnxTDO+NAtxfPb7b13ReLWS+eHGKnaoClOBArxiJuM1GzmTLHAgNFAg+mnrXjJcGkgBOnk0DTjG9ixfOoUCw1LS/wE45cMoqLxGQ5DG6+wcJOKomTGaXTNPLlqBSTFWCZ3PPAkrXonYHyxtDUGeqMomkayTU2ixfns1yEFgNS9E8p3Z1dyiZsVY3KQQ6tKm24jXaPk+LpnS/oqwCMQeZZqQ1ZOi9cqXaWttw8OABsrVhPHD//di/7xAuXbyK1dUN/PzP/Qw9rZfe/AaNqIAPf+jD5nkXFpTuYsXdd99tQE+grvhdLJ5AisCqUt7R1i6e6yB8lHFWWxWVWhpjezpQbmzyubfMIG3U3ejr3ouTxx/E2NgYUpkNEw/SParum/YqUKIo7ceAv+5XGfNNKcXBxX4T89OA0+SG0oI0m6tBL3A2BUPlhMim5bgUQ1RbaFH9xvqOaUt+zbB3lVtSUF0FF7R7HMUXf7dS1hEkK3zVmzXr5ED4DYKTHMAmssVVbDa2kY/UMHJiBAfu2k9v70Eyu00mkkB3Vwgnjkzgw+97BD/67rdh98AwCjE6tp0M7SSIxaVtXJtexVeeuIbnvjaFxWnF+VSMU+BEcCPzls6RxCfacuhUCGhlZPMxPlPMSFht4uMju5WMrRDgnM4A2WM7202TLEqdapZk0nM6HUE+a4B/a2UbNicpPHQUbW0+tmKG9r/J61FtxGcxPXuajnKVEq4L/T27sHvsGMeJnruAnSSVUGYbByYfRFfbGNY3+D3anVimNl/KF+J0vMtYX59DPmHH6NBheMmaw8E2Mq2ECQ2YNcjs34XFZQIcnUxBMVog5Kcy6Bsxccpoay8+/JGfph12EFxz/G4MZ06fwSsvv8J7TODylctUIS8bNaP9WjY3141vkHTWZlEq+6W9dVe03QB7Tmk9pj1Kcezbu58MPYnHv/wk7rj9BA7sOUCWuYHJvSNsY68Bu5W5Ffz6r/0Hnq+MVgKkQsmHjh3EvsMnoK0evM4CBvcfRN2qUAkdjcCG/5NVml8kh82Vv/vx1wh4+j8L5hfWaRhKwnShs3cQvlAbQtEu89Op+vyUQJpsiMUSJn6nwaSG1WDTtLdYWJCf0yiSxxYQalBpCdKxE7dxANEo+R1R9ixZR4EDUHKnplgNmYaWsOg82uHJYQ+wY6w0UIIZ39P0tRJHOcyRLeR0w0Z+iUnWaTRKVFZGvWljPlCe13A5rBgaHEApr0RRLwcxve9Oc0a4r6ebzLBmznH2zBkD0qfPnMZrr50zs9Mf/ejHjaz53Oc/TUPMYXhoHN2dPThNY9NFjh09TuPaMik8XZ1dOHLkuIlP7d27l4OHg42GdvjIEbR3hLC+Nc22vcihGoPdW0KhkuBA5LPZQpSO/URttlWthJVVSR5tuaeYFa9Cm1FBAUl5kx9HYJVS1fpTSTr9W8DH/+O/tdeuCx4vAbihYDpM2xbYZ+pbxcJMEQHKUm0rqX0mFLIQy1ZYQu2u3fK3+UypeBaJ7QLi63lTVklFGxZX1jG3vMZnSZBpZE0hy1SmjHhMKxJWsbG6ZPZfuH79Ila3FlBsScPXY4O7uwEnXy2eEiXZFoFizSyRe/cj9+HeOw/j/tuPYaxnCDUCSSaeR3wzj2vntvD8E8t44WuLWF0oUU77CP4E5EYzfUQrPEz1araTatZpFzKVyKfoJ1gqfpmmHEwbllwsZfj8Zbi9bC86Ea2Y0ZK10dFx+IN+foesUTmjtEfZQpQsXfHeCuWsknSJD/x+FuncCta3p8leCua6HncrVCBDE0vaZlGz6KFQmOdXUrYSj+nkyW7TWToFguh2gs+yMYOF5RsEDQrhTNI4oTydvs8TJrDEYSMpiNJBPvLQfZTBIRQFnJTon/nKozhLYHOQ2XZ2dJqJG6VHycaU16YK42992yMcW9ouYIOOPW4cUymfJ8i60cXvSB3J7gs5tfE2x3ICa8tbqBbs6O/r5D1YkaOzfvHZr5AxkvkN7qYNpPBv/vm/QY7t4/cqYVgTkyUcve0oJfoozr56Gd1tQM/kJIGOgEeCLYanMShV1ZzsFLi8seObYnjfL+DpuPVV/dQguTVYNFGh+v83bixieWHTDHblI4ltaXTRXAluLfTpdpT5wDIMfS+XptGvryO2s8lBlKcnbyfolFHOlswi5UI+S8Mi9hFmlK7RPzQMb0DB1yziZHeaRdQuUvmcklZ5LXqQejVPilzHGYKOxxE2VF0ziKp1priH1n4S80jrp4z0DJJV+ex5eOiRc7FVnqOBYt2KbZ47RYNTUPfk/iMESjsHbcyUC9e2dDk+g5J6u7p6KDs4SCoFzE7H8Cu/8m84GLVOsoz/57/8GtvKzgFfRzgcwTvf+SBu3pzGY195EuO7JnHwwEEaWAUvvPQ87r33brZJnawiYuqVhcKtPIcTX378c8iVYrC6KghFWjC+twNt3TYkUvTCbNtqyU/mcBjjIwcpJ55E36APF6+8xHvVZuFELA0dyk3NrKkkfJJAo/xIq/KdCGKSK6r8y9vgvdpo+FYMj3EQNhJQGfSy+s0wZ+WfcRDSOanvmnE8smEVOkhrm8oa5WGznJXyzZSLqbitlgiG2pyU4iqtJWlYQ473Ya7lcSAYscPjI9MvAhUCTtMJaiKlua5U35HTszsJfEGHmRnubwuhi+zdVgyjnAyS/fuwyTbzhSXtOcipLLY5YC9ygC+trcJG1p5RubDtOFw+MqWRCE7evgsDw60IBJXm0YI9ew6ae9KWlDt0aAVKcCVnS/4rd1DrYmn1Jh5Y4j2pDZ2OLjOhoP1FNrdWyLSyxrEpN0+rPwSqSkKXY9HMci4np6qQAx2VXdVHaHteH7aT63xuAmJaIKtqL0CAUputQqYncJYOsfF9Bxm9lIyquBQJqKqakicAsV1zDcTnSpi6skh1xetx1Guzq/vvv4/McBTVop6hgtXNpKm8IzCLxTV5wntk+ySTCfNS/2rST8958OBBAtoKtjY2EAmEqIL0TFa0RjsI3FmjFPweF+2vG+OjQxggMVChBM1Yh1uDBLwo/tW//FfIKBRE21EMWCETD53qP/jlv4/+0d3477/zh2SJ+3DwxCE+m+S8RrKQQ7BFhUC70wLIN3q8aWkpOr4R8HSYBFy+Ll+6ipWVDTYiO4gGbQLGHEyKDWkRut8fMjE7zWYWyko01pf5KOz4YCCMSKSVRjjGxqCMiaexvLSOjo5ucw3FS7RfphiFpv/dTi+NoE6jUgfmzUBTwFmNo2q9N6amjEdShQaOEXo0ATL/SvahxF81oyokR3n+ja2Y8fbTN66YtYZuykClbCidocEvKX1Gknh5bR0Tu8abHcZBrvYSyEuSxuNxPvuqMRDtofDMM0+y1Ut46ZWvYWdrEz/64R/nM5XxS3/v7+HLX/ozgruWlQ3jPe9+Dy5cuoT1tTXceeddNHw/2jpb8V/+23/Aj370fUjm6AhSK3RwWTxDINP+EAvzG2ilbDp0dNIw5B4OtvHR/WyTkBlI0fYw2yXHgSqBShbCgazBon+pz8ReVcJdvwtcNShl7OxRem+9VBqqZBieUj3MYeTE633Nv+uZNUmhl2Jcml0X21EtPUm+bE7pMpRdkaBhKJrZVT6WJkRU309dpd2ytMohFHKjv58KIKz8OTJvGruNnabUn2BY+xLLYdYQbPUi1Ooz/ar9TpaXdjhwE6hrIsFbxbnzryEbz8BSdBJMs7yPNFm7nVJxArcdO4KJoUFEyb77CMZ7h0dQJ4iffmEKLz95E889cR3Xr1JSU8Zls3JmGYyOT6Cnqxex7YRhRAqcqyim0oNMQVLars3m5s8qlYycH9kQQV5ly5SYLNsv5EvIZfO0UVU0UcoMQY6eVtVXzKZAih0TPLT3iJYluh1++NwhhHztaI/0UbZ2AVU3ynk7/O4O1EoOghb7suxENNRDNhVBS82JZIxAmcgiT5LgdDgp35V7F8HhE0cQbovgzLnTZNE5yuUE5uaXTZ+JxTtJAMy+Iwtz7EsBkdMAtWbntZeFStUrBqiqQCIhmvSRLbV3dNB5krEnN6DVOxZLBYnkpgHPmdlpPP7Vx3DgwAH8t9/6DXz5q5/n+MrTeqiO2IwqQa980P0HJnHqofsxP3fTbBT+8CNvMW1kcMiAS4v5T6JWvzct8I0dbx7D01nMV4VWTYanNy5euMIGa/ClXa/ylAU0AnogBd5DNHrFfnxkLVqwXGtxIUf6ruC9KowQg4xHEaZLKmitpergz5AFdXd1okXxDLI1zRZ6yR7WSaOV3HvnPafo+2zsMG2MLQNU/TCCFyWpx2HD5voavG4yCJcV585dMJJl164JPTwfg9/gc4QiAcrPV83GxXM3T6PNW8OBsUGkdnaMbMtx4KeLeWQJJDvJPA3MjRNHD1F+bRtar0MrNJT5r5JBimM1C3ZGeQ0OdDLBO26/CxfP36AxNvDxH/9b+MM//QR+7Mc+TBnk4v0XcfHiGd5NCe949yN44onHKFeTcPgLBHQaiZWe3c77pYEq6l6tUX7ZvAbEAmEXB46XjCHPtm4gEqKcIFtYXFrg54omvUTXVwVj9beW9GnG0mweXVD/VMmKtfyLRsb/NJBj9NgZMi+tSvCT9YztatYdbHr8CgewSmJpMqMZbywUmts4agJIeWk6h9JxanWtZy6wHSJwOX1kyAUO/JSRgxHag8uknVA+kpmrEnBHp58sT+dU6pCqF2slRTN7XjluFcpzJQdrEqWS16bc7G8yVtWGK5UoxWx1HBg6iCsvrmLhShZuKoBmYLZOR+nByMAAWXOAbaeVFk0ZXyB4aPewcJsbqWwSTzz1AsE0jJfOnIbFWcWpBw/i4NEBMqQuDAz1YHZhin3CPqasrdT0jFUj4VWOytQRLBXNLKjYsmKHch6Kcer+VfpdZaPEVg1DFovhEFb8WrUQdaikVZPRas8JTSq5zLmVp6iVGApFCFzMhtnlinFgtyaTlG9oxmLDRmnpoMxlv7J9wpGoCSOIiWbiBXRFh9DXNc7Pe83C/OvXr/P7cno2sy3A6uoqtNm74tqaH1XoSU782NFjWFxobhugSTbhgIopKL6rPDtNJIn5dbR1ob2tzay5VvWfT3zit3CFSsPvpZJoVDme24wT1Kz7qQffiqs3Z7C0uob//R/9CsFW4ZAmwH0jPt0Crq+/892PNy0t5S9fvTmjKeOZm12h5k9yMNSRzmaRTclg5eHyNHIHhkeHsbmTpHSzcyBo5aWMmR3LzhLoNWN3msCo8u9kYBxM8Z1tUmArXBzwgigZhBrl5swspdIO2jv7EU/J8OqGDWgXfS3L0soJrcrQgnGVfVeKyDols1I+VpcXMTw4SOZCNkFpq5URdqeLwNeGzeVrWJ+/hLHeNvS0t5qVFgoEp3JJ7FC67lBqpeIJ7B0fxfjQAGV0xqQL0LZR5v1v0Rg0aya2JAkmTzs2Om4Yp7ZkTMS3EOr0YffRcZP2Ie/Y2h7goNgi2ywQ2CgwKZnVfkrYbm3VXrcNaJ2tbFmBeS3xUQ5ZJhcjq+DAdnl4PTdBlpIxHECE31HJq9iO8tCaKxBMDIYORwNNFU+KKmVFFq5BJfAq8vMauGIsApLNjZRJ0NWqgJHRLrIsAkKKg4YsWgOquX2h4n7qu+ZKCM1sauMXlb9X3FBL/PTMmhlWxZkS2ZSYEAUrv1M0g8yUdOL5jJFbOGAMI1WMkectiQnwbTJJLYdzeyixR7rR099OB6fNiWQRBGE6o7LkL+W4ve7EnvFJnH11Fk8+dpO2ozQTxW6VImNBWzRMZmunYyDrpFPt7HCgLdzBv/cR6NphoZ3ZnHQwBJVz5y/j+RdPI1NJUJK10rkexd5DI9h7cBhzC1eQLyfpf2jFdDySl2oLtYPA7lb+nEBPFZaVu+jx2hAMidk2FYGeWU5EINZkyiqZpOwDxVzJ+KSQ1E9sc7WH8gxFICx1D+2ig62kMEQzVKHiEkopEdgqNFPI8944VlSIQ2XPYCX4cVztkA3nUlW88OxlOnQv7VGlzapG8orJ3bx5k4RgF5XGnXj00S8YCTu5Z9IsaZOCEdApNi7JrWrPO1s78LnIVClzR0bHOIaivMcSBvv6MTYyhJdffAHbawvwW9OIcLy1tQVpH6R47JPusd345Ge/glKLFz/7C7+AQwf3QIVXDWazHdVvzeMvAc4bPt4chmduht813FIMTzEddnbNQs8QMxs8m31Pc/Lm2om+ySJUQVdxqECwlR0QhMcXQiKVNxpfnWyxEQDpDeX1VEpHeVDaBUzMrau9nQZJkKQnkfzRLJE8ooL7Fy9PIZEumsYXi9S6PBGhPJlWOhXni6BAINHsZpjeqEbZurq8QCOi/MjEKTF5LsqeIo2rq3cITrKpndWb2FqZxqE9E5SI2uVd2e+8F3qwHTILxdWUunLXyaMIUe4lEjsm4FvjK5Pj92Nim3mzpC2XEWMlmJJZDAx7cfS2LtiCaVRdBdN/WmOoSQNlnmv3+AYdhPIXJSm0sY9hP3QIihFqdYmAXeCpmInATKsMBHbKgcukk3yvzkHlhSrr0qrM++orlR5Xb8uJyGOLHTRXddTREBPR+zRUhxKLywSyqgNrqzuUzytkyG5M7Ok3zGZrK862E7B52JYkTxpwBGRd41ZRAu3PKwAwUpfP0MyDs/HVBF82k3n2JqOXJGzOhsseTdHRMh0eB7hmpzWZIJsQUGrDcb3EDq10KJE2P3p6AuzrJAoZGmU9wO9pZU8dff1RXD+dxday8gwb2FjfNLPzzfOQ8bkVAwO6KAnZmey3TfT2arVGJzrb+xGNdJK98Hw8YZ3Pukxn+dTTT2B5Yxl33nsIP/rxR9Az0Iq55RuGhdfI+DRRY55PM6t89uaKG1pCoYiNzQ2qDDeBpc+klWjoKUVKKT2qKk2fYEAbZK8q+68GKnPsCCyTyYwpNKAZYH1ejkuhG6XRyCYU+1NuXJCgo7LzkWAU+ZQFL77wClZW5tHZGcG+g0PYPdkNhyWArdUaPvfZr1FVDeLnfvbvYXpmBl/4wpdw9sw5Eoh23H7b7Wa2dnll0diT0kpWSBLS6Rii0S7cdtudRpFkMmncfvxOxAmKiUQeY5O74A+3mn4bGmjDeH8Xzr78MjpVqio1T3WToFP2wRcKAS4/ri1s4eSD78Lxu99qaJM2CFL8f3Cwz4CM2qgJUXIktBU6gaa0fWPHm8fwaChNRtX0ThcvXucDl+hlIsZzlXjTmsnUfgomVvd6kFzxA226vLyyzMbK4bY77mIjjUF7GOQoX1MELqWIKXdMOTrx2BbW1rdNbEuVM5SkqdmduekZXsuNXeNjJm6k/R9mZq5xcM7REOwI+iNkCk56KS3M1zrVBBlMhvdNPsD71v3JIOWlspSkqscVp3fTiggnO7iU3cHM1FkEKAf3TIyyozImV0k13xIE8o1YBjFKFOU13Xn8EGqFFLuBA9TKe2HjbJMBlqpO/iQrzGzDFajhIz91gsagiR0CkIk7W01GviqpaMd4dbDARyzXrDEloJk8RN6rlkFJ3mnpj4BRhq+cJg0KOQetqNCKEFWfMcaBsgl8a1axt6/brMWVlBXAaIAo/iZ2Ycoo8RqKTVkaYhS39mRwGZkribyyvE3mvmzia/6gk4CXIBjq2orf0Qh53wrkB0M+ePl3k8NAKxNQa6KjwvvV7JpktJyUZjUNmxNL5O9auxuJavZTK1/kOgV+lDNiTOxzDe4s2a7aRNLdRgavWFKOcq1YIQv2VtE/1I6RkVGzkqeY44uf3zs5jsRiDa89e4Pg1cu2DhuJJqbodNFZsP10H04y3jqdoOSgnIiTIGV4I4FLwXUVjVAcTqAsFhWMKM+ugiSdZaGcYl9WqEaUy9dkeh6yFyXN+ziwVdFFjH2HTlV9rDikP+yFN8T7IMlRhmKJTFez+1p5UKCzVN6igv3qJ/W9+j0RJ9OuEETLLdjZiXOcqIpxC7q7VV49Soy0ob9vCGFfFBfOTeGxLz9N5rrHOJh0ZpVgWEf/oJPSvAPpHTte+GqC48OLpbUk7nvgrbx3pykltmfPPjqQXrz66itmWWQsto2HH3mQqiqIz3z2k7SlMCZ3H8YrL50h2Lagl4CW2mmgjc5Bv6vKtpfte9ft+zB/7QJWb15E2F1hm7Jd/Gxvtm3d5kXDFcQdb30vgl0DbCs6HgKkkElWJfufunqDtuwz5dDEmm9BkkCvWeT1jR3fMi3lr77e6KGESH1aVHt+boPgVqUnKtEryTM7CWDybGRrHDQ5sqJ8QZvhVLG2oXytgqkye/3aDUqn1WaqxdqSifVoM2BJWDcN28VXmINYe862hoNkW1Z89atfwuTkKLp72ozx3rh6FctzC5jcNYzjx7Qsph8DHJxDg+0c8Ly/qio7iDnV4aBnbXqK17N66DGUuKlCAWIlMmjJYRmTPpdMJGksKsGuOFOORmjjoKf8JIPNk4Uoc13spy0aMekyFjIuzUIrDzBXXoc3msa7P3QE7/zAMYzv7YUv4oDFqZw0eXYlQ/vNwLLy+bQVpXLeJHu0SbSSW+sERztlmALLnV1RI1dDZKp+ApnKZ5lSVXQw2p2fzowAniM4KJanWKcqDjfMxIgchovPEeD1JGv0fBpuWtKmReLqdpUTd3osdGJ1c33VXrMSewRkWl6WTO7w2iEOIrFC3jy/r13FHO4W9h/vq9VF5m4nmPB7onDGtSoFqMng7HwpziPQVe6l2+3jgM7z3FZ0ceCasvPsdxm0Ulz4CwermHIF47tG2O50XPmUYb6S/Jrx1D68ev4UbUks0Es5JBYfZh9JGgV9Hbg+NWcmyZStXyCgFwgwOTqJrJwyn0PFYMV4xZYVA06RZdfpNBUXLhKEEuxr1fvTloZ23nOOoFQh+GiTb9TJrtxReGytCFq74KpREpdDsFVaUc54gIIf5aQLAVs/vC2d8Fk7UIpb4KxHqDA9sJBFa+WBVg5VKjkDnqp0bIrV0qFK8suBa6JEqyHEhiUpe3o7KF8dcBFIetqi2DO8G1sLKfzBb34eKzfzsJVakUvQgVIpaN2vnEallsHBw2McQ1346hcvo729h0z1FC5fvoyrU1OmHTVZtmfvXl4/h3PnzqOvrw9HD92ObKphkqP7e/s4zg6irbWT5GAZNtrf+9/7IZNz6qddT/ZGMdwKzJx9DGFbFT3t2mSc5IJPuaEZfl8n9t7zDpx864dh9beh2tJ0bnTtsHG8CVFEmNo6KItJSF566WVzDxqvzeN7xKg3b9JCLELAoV+teP65C2QQiuk4Tc6OqetPiavZqZ0dLfPSRtFaS5ujfKQHLpGtsFMbNBxf0Ip/8av/GweXFYtLK7h6bQY3pqbNTl2Kn2lqX1JgaIjegOg/NzdrykVlskrItcDr8uCf/eN/gqGRbmRzKnGtHbeUcsKBRQZMcah2IqujAfDxJcd5Gt4DDZ2MSveo2IU6WcxAQfVKKU2GkcfVK6fpEVcxMtjDDqnSA2dR4gk2yS4WNuJ0IXbykSruobQNeJ3Gi9cpiSM9dkwe7kC0l8bstPC6Wi6naXwyBncN8eQqDVAzeWKyiokpztRkbPqpGVMFgk1Tk02b2Bu/qxlQdb4+o59iezkyAJOOQBbdlMLN1BAxUsNaSCUcBBBt2tNiKyEc8aCtPci/8fY5YNSG8qICEcGeUh+aKSp1AkqQ51XqSAUrC+t0QpocKTYlPT/tJssOt4VM9WfZg0k2JnPLsW+VeqHE7mwqx4ErPmgzxqzCj5q9FBjr2Q3Ie8j2CEZaHaNn0Dpr7ZmhytBuj53XzJp+0zk1ISYnq3idZCCJoAFmK9v96PHdiIQ8ZCQwxRKQC+LP//gpfo/PVteesGJxigcaPs7vN8zyNy2Vq9LRabmUh3JSNQ4Vd1QlHwGGVjwoAdhud3GQC6DY9mTHUhEmsM9/q4CsVjhoaaAmiBR/EktRXqmZHWcbkwiqiY0q09pll8+CnewKrF7arDNHS9JLSwU1+ZUhSy8a5q7KM6qbt7K8YWRvkEy3M9KGwe4+1DI1XL9wE35HBPWyZqbpqGkPOwnaMRunaqH8JaOttGwT4AZw/z3vwyd/+zVT23FufQ133HUPwbWIRCxNtvcwfvO3fhsPPfgQWWkcm1Q8//Jf/mv819/4I+waG0C01Y7zpy/j1N330CnGcebMs7jv9rvRkt7CQOcgZuZeM84sRrU3tz6LMp2u09+H9r4IPvSRnyC77YS2+6SrZPtrgkZ2weYg2Gmk8qT8yTdfP2TDFy5cxNEjh9mGJAu3Qnpv8HjTAK/JklqwTF0/N7eCYKCTxuwlgCiVQdVm2WnZOkFEG9nI8LNsUG3Gk2waL1lGjWBXr1JKOct434ceRLjdx84WW1yjnCITXF6nd76KG9evmuVhORqYBrxYUVtbBwewxVQE+bmf/imcPLkHsfiqYUkyXLEb8mYDAjvato6DqTmjKMZZQsHIKkkb6goaq9hZNpWhV86RVSTIRlM0zDy9ISXRC1+D21ZDNODhQLCRIVSwned9biZptDT8XJrG58V9d92OtZVVjB6K4NjDbeDYIMBwcNLKldJSLTdfLXQEquefMwNc8RhNGAgsxFhC6O0ZolcbJBhmsLUzC+0Ir2IBKmutxGXV05McV9dJ5gkkFNjXrCvf5kDUvxWnU9kqOpgcQV3yr5QleJA1u50czFW0RtrZPlVcOL9MFhehXAmibzCKQJDshaCsElSaZVXMSzOPhTQHT17pCxlsEOyDkVZTGdqulRgWxaEEcgTqPIwD0SZIkmVuMkuxZLETtbniVnpu7Y+rGUylAil9RjOckm18Kmjz6e7+KL8vUM+b51A+nkCySKWg+ndBKgGlDUk5SBa6vBXcdqcAz0mJTmXgb0divoarpxfh87TzmipK4WD7bWCJdqvYmCYU3D4CHO1A8TqtIgj5yWglwQiCmoAJBYLEKIKczhkOm/Eo8GshiHm9XgNsGphagyyQUmVpva9sAgG80k8E+KqynS/SrsSQy1rH3Erm7kPNWkK6vElQIvO35xEvNAtoGgB4/VB5KUlb5dsN9A2Q0e1Cci2N5eurGGwdQF+0G41SFZuby3SuKn6xSclNglFyoEQWurKRhjNYQ/dgHR//yM/iv/zqZ6h22Bd0UDuUyypzNTGxn9+PY2R4zLDjuYUFDA4PwhsJ4K7b3oLXXnqG7VrAYNcgmWkF4VCB4LuD9lAXstubpprMynYW2wRbojSi3cNwk20rA+K+B99Bhh4x/a91xApP8R+0G/W3gTzztEQE8//NV/NQe547dwlDvJfW1tDr776x4zvG8L4nqkgKvrmxbTbodTj96OzoNflsxkNX9FPBdsk2siKxtJwoelNuKZZUoucqmxk1j5EogyOduP/BEyhWtJwlzXPHKcVKBJA4FpaXsEq2p7p3RTIHDXatYSxQlvxvv/z3TR6PEj01WaG8IOV/kTiZFRii6QrGawKlQpmnZWnympIHWlsphiHpoI4IUDaurcxQ+gXMQCyWEhwAaVw49xSmpy6hq7ULPR2U0QS/FM83t7pAieRGhsaoUvJ7Jw/j6B0hHL+XwGrnAGBnKvdM7aENq5XiURPzJGCqgrNiKD53K/ZMHMPgACXJdhJbG1uUsVVoL9tcMUH5v2AGnWiBNoqJRhUQbkFCxRQIKlXKFEIAn6M5MdRMg5C5kE3xZd4nY9IG4EUyWaUKlckKlfsmea6S4B3tbVhaqODV55fYaGRoSgMhK+jtt+H979+F48f2IZMUOwQW12awvLGGMu8n0BomW1M5+jJisYxxbKqfFwr5OWC0L4kkN02YLEOrVBQvFDAIZJUsq74Q8N1K3VD8UonjYnF6XuIJWqNBtLYJcMrI5DIGQPV02RwlLNu9hU7N5aTMFuiUt3HwSD8OHRxT3B9uexhnntjCFz71nFEHipe66CAEZGK1ij2HAiH2kwNZ3tfGxgbiWvHDc6eSzRlIAZxUhU2xNwKjZk9Vk1H5c2bml2CmFBdNTnjoELXsLEq5d6vtVX5JDLRCNicAUwUZMUPDbPVdOlCBq5J8Ndi1F0W5JYfV2DIajhLsZICt7XR2dEh9HWNoD/bg5efP4/d/9/Nk9Vrapzi5CEQFYwM9ODg5jtH+LqQTMcytbMDCe13fVGn1JqvWcq73v+dduH7tClLxJCoFoH9olPacx9eeex6hVspzT4htU8MI3xfbXVtfho8qwU0arRjv6F7F3EvoCjnQYadCs7nx2sw2zlOVrZPQdA4OIdjWTubfhgG2+wc+8AG2E+U920R9970cGpdm5pvfm56eRUdHuynYoTGtPjThEfbDtzveNMDjtUxdLJV9GhnZbeimAERLWyS/BHyq9CBgUWqGgu5KfdDgUOBdBlXRzB0NXUYjyTA63oPRXd1YXV/C+fOXEQp2E/SybPB1Mx0uoFQhARmS0hDe+c534LbbTpD1bGLPgQkzUOQ08gQ0E9inQQtsJG/lJbTkRovezRaLNDrJLoGIzic5e/+p2yhtyjj9yiWkU2V0kr1UCXqJxBxee/lJJChtd9PLeOjpa2yrnYxWWgAL2iOAVJwQgr/zDx7CkTusZqMdVeLSs6tTtDOXynqL2amDAmHKUifvr+BHa2AvBnqOIJtW8m0AXn8DZy88SzDdQamaYnvSqMkcBPSaqnd7mnl3kvVKLaHQImh18H0PVpdXzec1mMUm9fyaIWXXNNuB4KdZQ+3ZoK0oBZr6rM4R8PWgkLLhxpVF0sUSPvaxA+hqB5kSmaczQMbKfqK8dHGwzy4t4cK1awR73hNZQnt7t9mP1NKirHyyHxqIHE9TrlOKsv3VzgK8XLbC/msCnVibUi30b9mM0ixkH5qdFHvVDKFy7xTs7+ptxvmq9QpZqgagF9kEnWmJ8KhwQ2kbx09O4BAdoJNqY3u9gD/8nReRT9k5QCTLU+zXJAFKW1i2o42sWbmS4aAYncWwPDENOWMlm2sWVO0nsN4maKytrBiHbVgrWbJYkJmZl3flQ7aRfQwODCDgDZgCmXJefrLDvsEBs7JDky1+f8gwxlCIIM6+VFxZ58lp0x+7zaRZBV1sbwLfZoJAZa8RPCK4fOUGluY2YK252D41pNkGWmPaTG8hvNKmtO7U5WL/8P4Ur42RNAiApZqyhbz5XWNIGQ5uR3NipaLqOLz7zs42Ol8nOqIRtNJhxddXjdQ/duQYFcAVVNnPo8MjfP4sVjdWcM99dyJAW9icn6H9tmJ+I4vrZITt/QMIdXTzntvgZjt87OMfo2LwGTmvVRPf/VBb3orXyWb1klrRShYnrtHmWnmPnZ2dBvRuYda3w643TdLeSic4e/YSjUUzjWJqYlRNz6m/68aVXqCUgKZ0U3zmFvDkzUypZsdUalupJ5l8HA8+fBfiiW189cmn0ENKrHwugZ2q2mpGtcSO03f3Tu7FHbffYTxu30AvssUsB7UGUd3EUlRmSoxSg132KHYl4xLoGKZBWZ3lYF9bWzetWuf3vF4L7rp7Pw0YlNBZXL50jdenbKqS8s+cw5UrLyLqc2Cid4isgDKdsjdTsCDFc24kUoinS/joz92Fux8Ok4HsEORsNETF2uw0aLHIGrySxTQsvmlSUJTyoPeb2z1WDUAqRqXBrtioCY5zIIpVaMZWrIxf5t8EXIqZqjsJAnx2ORTFk7xkMnpXSdtFtrESeJW8KyZQIisi5rIDVXWazoigpzQYbaSjf9cKduSTBbSFXDh+eIiDs46g1wqfww1fyE05T5nvD7BrbXDw58zCMhbYhu09PWjr6mb/N9mZgE4SVc8jo5UkFbDJHipF5dfJJtQ3lDKkQPqbmdGlfcijV/l3MUPluGliRJK5biljfLyfCqhm2H1qu0DGr8Rcsj5LhU7Eine+4wG4rD5Us17851/7M1y9ts1bVZUdMgG2udvlQBtZm4q5Kr0pp6RxAqrWugr8Oru6qBI6CTheA3YaH3qWNNVFhn08MESHx7+pfVWBRFWst2MxM4ljJxi3tbYSWDNsy4KZzNJEmHZ30yZDwUgQSoQeHOhDkFK2TDvU6gWdP0vn4A+1Gnux8braICeeospJJ9BHlqQ9bF9+8QztRM6Mz+JkP+XpVJVeVJTqIeCzDQORKJVBFUurlLrDPWbvFMlGbagkp6/UFeWxJshk77/7DpzYtwtRTQZ6/JienTfjpoX3YLW78OqZM6bN9u0aNQn29Je47fgxXLl0weQxDo+McKyVcfnqJXT3dpLRdeDa7BxG9uxDa2c3fuQDP2pWkWjdtuxVVc1lu9/+UKs2ccO89E9+fOrKNTzz9NP44AffZyo2C1rUL+acxBsdbxjw3sjxrU6mgSaGdPXKTQ4om8nB2aL+V63/Tj5siNpds2/KL1OGuxmgRu5Szr3OAhXLS7NDNKnR092HNi1TKSQRS24ZbxSPZY2nFGKpLpyZDGEHaxB3tHdi9649vFYPPWg/OIzZ+Do/wY4GobiYcpsUwJchVMQ22DmKXamkjTx9lt5ue2vTSBjlBhXphcfG+rB73zCSqQ2kabgKEido7I1qHufOPo/U1gL2DKlsUQ8HXonSsoIUDS/N82/FC/h7//i9iA5ukgmxI5R5z3swA53gpMX8bgJmi6XK7qRE6TnENuBAym+yQbU5dzMTXps012uaPdZTCRQVkyOY02ANvef4FzvQ75q90zIuhQ6U0iGrVCkkBdGlpSQrtaepx+s3zFKrCxT3ymWKZIgZEwtTnDMWS5FdJMzSpEquQnyporczhLGRDg5cFRywcOCS/VASafG/2lZrmMVY7ZSxbb3dHMxiJhzkZFC6Zzk9MTgxU8ltvScJJvatiQlJWMUalW8nZ6h/yzkKuKs8vxipMT2LBgudAK+vpXQuj43PX4Gt7ma/KO0iyccu4e1vv4eDlxK16MEf/Ndn8PIzM2bg1vl9AVyd9+Ekk3MQACR5tamQcjK7yeRVhmpjc8sUblX9xZ7eXoyMjZu4sRKyfXRe7Uqo5TOo7bXhkPrUS+CycvBrkkJxWsWLU3TQ2hdDDj1Ip2BWstAGEhwbSba1kvB721pxiGBzcO8ejiMtR6N8JWl46tnn4Yv42daU3RztKgN26dIlDA8NYXRslA7Ijy2Vm6KjbydQFWkzqR1KVzaTtsxc41iKkUFvxdNIZtIEOAucBN47b9+P9mgYXqcV+yd3wUcpnYrFyZDJPAmmbW1duDI1g+n5VczS5m8/dT9Z/DpeOX3aTPIMTwxT8i+hm+e47+QJvPLci5Tandhm+1jpZPv72hEk2Ftoa4+86/1k/H2GWSq1SP9pr5DmhMR3OtjnrzM8Mf1bgPfai6/iqSe/gnvvvR0n7zlF+2kqMrPS4/XjDQPet/vgNx76iLz0rZ+imMqU11Es1Em3Z/lTNdIUDyOQ0VPLo5VLOaiO1toaG3FuGidPHseBA/s4UAVMzcRXTcmrppliSxrUSrfQhr0FLbomKGrZy7WrV8nk7AgG/Sb2JAlM3MSdd53igxcxNrEbFnpuzbbKuJT3Z5ieAT2xSuV+kenQkAV42uA7x/vK0QDTBNHNjXXjsZQBny9mcOToBL2tjffQLLmeUOkdesyN9RVcv3oOEZ8FuwY6EQ1oxtSB7UwWKV4rmS1hZCKMD/zkQSTri7y2GC4HP4GqoRUEBA5fwG26VGBgdteS7Ge7NdmNTEQgIekrFsp/11X5WW2tDhDrUZqCw7AMMRJV1FAZI6V4iCmlkjk+H89HUNEstCpMlHk+Jf8qoG5Ydkmzm5L5mnCRZCOz4yW0vaTARt+Rc7D8v+29B6ClV1U2/Jze2+11bpneMzMpk16BEDpIByOIXey9oH6KfvL9ts8GomLlE1FRVATp6T2TTG935vZ+7j339P4/z3rvDSEGDCFGA2dPTs65p7zvLms/61lrr702gTngd1lgbzTuI+jpCMqaJRxQrj3lMZTbgNCGmou/bcrv14mR0UFTdgq30QqnxNhMbI6vFF+FgF4uyOVBy5kP3op9pTrL/Bfo8U2KqXx81m4ClHZwVBtltjVsqbjE9r0NgQIQS7lx9XUHkYzGsbZcwt2fPorKaoAsdRN/rb2izgJCxB9m2ywwhu0rUilHOL6rBFexY/YrBygcT2F6fhEPP6q0+QQhApkUS1d7JxWF/EVumtkeW0Sy0BgqEDEt24HQ1Wtp0stknzK9FSIjy0Hn7S5QmSjBRI6TVSzTQ8B01cpYW1rAMMH21ltfSqZWwQLZYpYd0tHdZUrfcUfU8dDDj/DxALZu20ylvNkBvtkZXqOIzcOD6GiL8/tetHUQBMh6bPsfFZPm4jRZ5NBgD244vB8LF07ZfeWD1oHXiWgCk5PTBCsyJ4L60pqChy8h8E3hzNgE7rj3PirzPHbu3o9jjx01oLx833Zcf/Wl+KdP/CvaeoexUqjijvvvxjXX3YD3/ebvcERohVDZPxFKsk7a/nOoEcBwdrh0DIQTeK0Ai4995G9x5OgdeOkrXkbAe6kdj7CF7LKPSknyJAzTQ8Cmh26zcatnxPCentFpkspR6HymARWoKDxCMWdHj47h1JlxCi2Fhw3UVqeezhS1AtkONURPdwc1szJyiLARGHNamFjgpHNCGMbOX0SGACStKW2rQVV2WPmuFhcWcWHsPOKkx/I5nT83Bi9NhR/7iZ9F78AmMkKd+h43Jie/kJziAjoxCj002QSe2vWg3GZKDaWj+AqsQ1GAPDnOzwUKDcQ4CRQmceMNhwkEKxRCmr455aTTIsoiJsbHMDt+FjGaVz2JAAWtHa5wHEtsd4H30bF+N922H3uv6+IEVYxZEyWyQwUji6kowFr7WxX/51X6G/afmSOaXARdHQCkTf1KqkiKx/o3aB7Lf1dCOBYgQ5PvhZOf76ttOr1fCQBMoppkPgS9RLzNJrBW9Hp7+wmmymNWwK6dSsJYw7lzpzF+8SIn4oqtj8mczqQV/Kq0+za6xmL8AbKDgAupjjA1NhVYvgLOL0zPLHKstGUuCn/QCQRWmFFF+0oJrjp8Wvt+t5At9w92s77y5ZXZA+t1Zt1qBF0xS42/gsb1Wia7goE1T5zTxzRT+KumtnkpdKZu26ZS7TTbCDK5Spb9WcBtN1+F/kQbHvrUYzh2xwV48gQuTl6Z4uYnF7Ml08tzMsucE6vjvEVbStvwYpzQNP0pNwKjxQzlpObFq77l9Thx6gz+/dOfZZ0IbFQwOsVOWUukcDW1wrRctBqr8dIOFcUPagKqztEY60DA03Gjio1k1S1Fvz8U5lC5CPoFdJC9TY9fxPL8HM6cOIEhsuSbbrie7feSadIs5jXrlI9wPIkKx6NIOXns2DEcoUk5REa1fds26y+ZdUooKhdNRCAsJUOlUSZpuOrgbrzu1puxSlZYoBLU7ibtQIpQkZ068jDrkUOioxsVgn226ceffPjvyRIzBNYduPaa63D6zClUKesH9l/FOX4Bd971RZrkCXzLt9xCtteOz37iDsws5jHPef2z7/klXH/dTQ5mPRVCnvr3VyqGWFqk0E9oeYyX8aE//CCCbfP4lre8gzLQbjs8lIFZPmvnm/qycwPnd1+63bM808L5iSamDoWWTyymHRUUqocfPUoTJsiJHbRzIBSc6PH6cSVpbz6jYxJJsam15NjViewqWhW1pJzy65BxyL8ms09sTal2zp87zwFfwfbtWwkAKXNQO45YnSOqdN0VJFLtuO6Gm9FOTTi/yPvwmqGQUllrUcIxl2R2qc5iSDqIRWEBJQqahE0H93jdnEzVAuZnJ3D29HFOUr9laalQo93yohsI8KqPFg2y/B3NEYJekeA3ce4kps6foZau0BRI0czqodlE85XdvEbzZ4Ugfdm1u3Dw6k64o3No+MgoS1olS/AeBKv6MieGwjICnMxiPQ7b0/K8AG5jY75WclVvOcjlqC2y/jJLdWizmJopG7JInztssV/yk0nRZFYLFicnoNPWPrk5dNxiwOckrZTiypNRK8whk85yeAm+vL3td5WDhEX1UfIGkgyCTIzMJY6wn6xiTotHBSjgd3FxFYucHIqZU9CucrfZvmgxabIxZQSu1AvQsYsDnKCd3W28npz8Ym4Nc20IYZ1FCodlyZ8ols5h47V8rINW02lSUgYi8rPFYmYCijlduXsfdm0axtH7HkJmegWhRoImuWM6BlM+FBtZY3QKUFZozKa+fjOtXLy/dndEQwRqKjQXma3ytGmHQ579vkhmVCAALtHkj1P+du3Zh6FNmzE+OYvHj53A+QsXyNjd6OzpQzTFNlEuo6zX4GAfGbeTWmlqasoWN7TKKxDUs+aF0lRJabfTAhrs7UGTY0ndQKOGcsD+trAlAq+MOoW+BNhuL0GySJ4yS0uDBBtuAu7y6qLtVpKV1NnRg927dltCizoV96ljR3H40oPYt30ItQyBbmkadSr77p4BwB8hQ8/wnk30dHWi5gtjmvLyy7/zQUzIneH22KHx20f6ceOVh/DRv/lrXHfziwFfHGcnFlGiwnzgwS9isDOMH37n7fBRqd5974M4/Ma34BVvfDvHVb41B3KeIE7rKCTLxllv3YAj52+nyIhV2LcIkZv9W+Fs8OHv/+ITmLxwFO/8nts5vwI4f3EMl19+qfWpZFXz4atZqc/IpHW01Jc+c5aAnQboJkePnsT58wv8ggcpCrl8SHNkazoDVqfS79mzn8yikwIsE6psACUgUhLOAgFNAiKA1OnxYhKFXMGO88tT80yT2cgPsnf3DjuBSjsL5IvQZv00zQJ1y00332J+k4OXHYKXGk0mkxJPLi4QSCATRFukyBLI8pS2XDnmtPImx7KEbXF2FhMXzmElPYs9u0cI3m6cPXMUnV3dBBt2JCeTVuYUgDw40Ivh4X4CiQJji1iYOg9PLYspmrizNHEbnDAHdm8maykRxOsIJ7uRztUonPO4+ZW7sGV/FBXfKnVVlXWBhR14PAR4goG2qSnuLKvtdKyvGIIlTWB9tR9V4KCwBW31Uh42meUaGWWkYBU5efkdCmiQQFZvSmmwPzlWMlW1UKJYxAAFfOvmQ7bZ/MzZE2SOSjs+S1Apmob0amGEF9tYLFAYgiaqWLHYicDSYs28ZI6xTprACvweQ4SmpYBSh5UXyKgbDSeZAOetyYr8tlpN1u+0I8dYHhWEtsHJtO/qaSPrV0aRoi1cFcnY9HsSRGPpGlOdd8J5aW1kL6CnoxdtsTZ4XEE8eP9x+AJdZOpurE7PozMcQ5TstoPMyudV/4lNNzixo2Q/JQKSzu6Q/1eLXnKXkGF1thEsOtlHCkeathVPpRFTrkJt69MRnXIL6FCniWkqLk7EheU0fKEQLj18NVKdvbjjvvvxhTvvNf9dqiOB3bt3coTcBP82Kir2G/tiZnqKY1aw7CBKeqGFNq2ya9FiamISqbg20ysbsAudZLBKqdGVjKGdjD6/soClhTlLbjtF5TI+t4wix7fmiWN4dKu5NJpULo88eDeuu+oArr/qEMfJi0omjSWOU5hjFu7swyJZZCO/TGYHdA7SJKZMfOGRM/jA+z8IH1n6xekFeMMJyluA83gZ/WT0+3dtJiCXsGfnXrLgOj51533YffAyjBNozxw7gn2j/Xj9S29EUUc88vpNzsm6h4qEZCQUS5KUtFnSDGVNUVbyCC0hLZxotdZHBSRmKqVtjI5yqxhbr4TDI6Xrw/GHz+Ff/+X9eMvb3oyujgP40F//FV77puvZR0NPgsn1svHGRln/4FkB3peupr8dm1kp2h986JjFxnV29aCvdwDHHj9hiwxesp29+/ciGvdLbM1hmy9qxUvnG6xrdDKwYqnIzspjmQxtdnrGhFH7XXds34Jrrr6MQKC01TO20rSpf9i2oonhyX+llcude3cjGA0aE9FChfxgOntT7CAvdlOk2UqhsohxAnKt6Kx+ymHtpUlerWapFRVjVcTMzDlcpPBNzmQ4CH6LWVMUvovdJZ+LGI5SVu3e2odUpIk1XndldRWrs+fhWpvBziFq+2iCmjiACbIFFwV7tbSCfYe3YnR/J5ohmo8BskqCl1snyvuoRAKsj7fNMhQnY/3sWgoA389kp3HsxP0EiRLbqZAK9p3MIKKiDgZXkgMpG8XaKYBb19TqqB2+wwkr348A1EPAy9H0FIgXOF6Fwhrfo2bvVZYNxcZVUClogQDsQ7aVLE8sXKajGLnMNC0yyPemxaeu9iHMziyRQS7RBM9ZEKgWJbTP09UIsn94AU4+Fw14ud9qBAiBl2LUNF6qm3aQuAlI9UYesbgbl12+2zaZK8xI5+dqS9waGYd24fg4DtqPDYLag3efoFmWp7Lxmp9ugPLg4kSdnJdbRHVXffM05xro62xHNECwafoQD3l4bzcBSfJQhJvmtw7Tlv9RW81kPmvHRns8hmp+DaMD/eiMB9Gkcikr1o8meImN8RH8svy9gEeTt5/MMkHT+vzFCYyNjyNJoGof6LE9sCeOn7ZDrLU9Lp6MW9yYxlErr9RwHJuqxabK0glH4gRYAgLBcY0KXyu+gUQcPZ0JdIfd6KZZHiQjXZybw5FjZ7CQJlhTTrr72sw32xaPY+vwMPo7UqjS+ojRVM0tzllC2bViCHNT4wi4Kujq60WD4Jf1J/F7f/V3ODMxzbpG0DU4aDuX2qkQFmam2W8+dJDV6jznvfv20mzejO1s1wpN7I/8w78iEOvClu37ce8DBPnaKnr7gnjDy1+Mxmwa/QObcP/jx+Czg5pCppQ72EdrttlAbJ/sVRqU+CIMEeAJHxSyItmWvBUVZ8v2tXcNEldScPumcc2Vb8C994/jupdfgj379hODKEP8JzR6Ar2+EuA91aTdADeVpwO/r1SccAgXzpw+h9Nnz9H07EY83on5hRWcOHGWaB7Fjl0jto1EaYbAyef2BG2QV5eXONkyZtpUijp8muYuhUPMRosc27ZtIa3uICCVkFlZMaGam51Dkb+96fobraOCZCIHDh2kLpSbv2FmnrbHFMhAVtIF6GxambQWe8aq2mqVuypMMXBQEObYubOYHJ9AlsC1dXjEGNXc4qxF4hdYL/2d4yQQ8MqPZv5LTq7dW7fi0KUH+N0pTkiyymoGhfQUNnVG0JcII5KI4PzsKqZnOJBkGL5EAze8cgu88VkyDXJQmhGc8mgGnKV6UXcP65WnwApg5H/MkTXpPS/NQTnGa+wjpUoqVxQmITpPVlTJUbmQjSmomIAhNqiBlx9Pq7222knwl5BpnJVcNR6LEyAJ4MkOi6FcI+tWYkqdfdvZ1YWgP2qMXGOjxROtiOfJWOt1H9nuViqmBYt73DhXVX4qMXvFWepAH3aGAbTuLeDVAS2jI4OUFZqIVAQ6LGfLSBtufelVuPvBu5Aprlk2XJ2bG3Zz0lPhXDh1kWPtxspyERfHpskAtbmfIFxpYnhogPf1EFBmEHN5sX20D6usb4OTd4om9ioVlYCeX7d6ifHKZaA9xzo0x89OVUCxMszUqXQVwBxk33TEQ9g00G3b0mbnZs2/qZ0Ul11xNTZv3WlJQ11ULjrpTunMxcwUUqIT8jo6O6jIOZk5wS24XkqWv092dKB/aMgO0lnNZm3HjABUOzqUsr/dmKS25MEyQs/QaognCHT8nVaXFUwtf7h2CDmHu0/SHFUIjHYvZRGi8rp8z3ZEKc8z588S6Dtx6MBBfPGLd1ORehEJkJUrHq6rF4GuPhwZm8SJCzN44JHjNImdTD19/XIZKXfiIgG0SPkgm24W0U+WdtMVN+GuL96LhbVpvOvb3oRznOdnJ+fgTfbjzoeOsr11dNI6uvXqA9hERrq0yjnNcTg7s4itBw7he3/gRyxvpcBJC4cz55W2fxZtBOdkRxJHjz2O+++9zzBECzs6VqGnLYjRzQPW9zrs/NaXvd5SdCWoXG97xW2cyxUyYcVLPrPyHAKeJpb8T46/R66fEyfHcP/9RzkxtpBVlBBLRmh2hMnQ8jThdB8PwWiFIJYmiKw6YRgUeEvxzkksQBH46aCc3RxIHYQi/9/qWo4scNnY1mUHD1lM3qahTRjZPIq1fM60z+oaNQjZgdbgNMn10PmmuqtARIzGzcpKkyhyXsHH8skphml2Ypxm3ygnlfyJRXvo8BIdmCwgUPbWNE2LXG6NAss218S2GtR+u6mJu3jdMhlBGkF3HkFPGZ0p2g0UGp1ReooTNs1JWJNJ2BvGlTfvgS9SQChZIWtQ8kZtCtfOC1aYr61P+VBEvNcd4sSMWchFw63dFAVqTa3cKpxCMU1a8c0REBuolxMY7DmISKjfmJuO+ZtfOsOJNk6Q1En/DfPvaQ9qIVdFKBBjH9QJ9gVLm6StejpJbveu/QRPHQJzjuac0oxrj3GZwC5NTDbN3+tfJqNca02yvA4DRYWTyJ+iolT84bCP383jwME9NGuGKSPa9lbFYP8gupHEb/7Sb3AmB5HONs28ldM9FSFLpMlbpTyMbhs21jN+cdrao8WXWZqVyuwsZbhl8zC6UzGa6rIcPGTnM8hz/PtGtuIIJ9CJ8xfJAGkeeaO0MGRR0KyNKGuOUtoXzVTWRJQ2FEAr9GKwO4WR3nYM9/bx2gkCSDcWZxZMKVbdNLf5vcb6opdSfYnx9/R1WzIJmao1F0G0obnQsD2oYpWaKDqzRWeuiMGlKx4k2jrRx9/lKU9rSszK+aNFPa1AdxHstBC1SkW0SBDwc/7E40ljSLNkYMpNl6LZfmioB2XKZJyK/9C+XTh57KjJc09PL8e+ScunDbVEDzIFbWcrUNGTeFCRz05NIUwAve7wYVNWTbLOYDSOsYlZPPzYYyQoNezcuZ316Mb4uSnKJUmIVnXJ6q+44qCdZHbqzDm8+MU346pD+/Dxj/wVojT/9+zch09/5osY3r4DOcrVXHoVO/fs5Vj1kUAs0tpLciwCyLDN4XgUh6++ysJsBPw6q1glTTn849/+XQLc/QhEa3jz226n+TyF0S178KLbXmlK1giCWytRz6w8q7CUpyvOz3QpqjWZBvx39tw07rvvcQ5WiUJfpRnYiUEyJwUyZhV7R4HXhn8Fe+rMWJ3/qsUARW8LzLQCd/DAAezauQ1KrT07S40ms3FN8XILuOna6zlpg6Z9Ffai7MmK/i+LydW1wtgkKIjvCfD4THYnhqeFCy2KKKWSKi4GZdvPKLAnjx9FgExu784dbArZCcFRbEnspkzAU547+XukvpeXFzAxOcaBGqZpFkUk2MbJWOIEIPsqZTiRljjpiwjUi9g91M060nymiXDq9AymZknPBP6VOQxsj+KKG0cRbSOoUVm5/X4yzjhNhAjrcTnNbR8VwwLOjj2EYnXezEe3n2BOMFXK7lolQLY6iLbEDgotTZHFCSqHMB599DFs376N7wU4udKYnh1n367QdBFEabGCgF/i6yZNYZqJmUwR89NLNGE60Nndh46OPtx/30P8nKqJMqUFFpmgkxNzNI1r6O0a4pDrpLYVU0TqV22xkr/OyfpM5u1NsH5UMJ4MXvrSazkB21FiH/m9isf04eAlu/GB9/wBXCt+eMkszvHavf1DHBua71QcW4e6kIr6aSaexebtW+28hWAwhuMnztD8I/ukDGknTXoljy3DXdixdRRx1iHA62synB2fxqnxSYzu3osjtDTufOgEXDTHGxx3MS4FeyuURvIqti5haRJw7ChAsm63S45wfkpE1Mq9wqC0Ha2TgBb2B6lUutkWyheB79JLD5Kd0qwnEPb396JEBpe3dGM5dHd326l9TjykguDXbNua2F+eCqJAVprOFrDCeVGUeU1G4wmErD97CaAdZH9JPhSSMkVmtzg3jzgVQofMY+qV7QRmD+V1bOwcTcl+9PT3k/GTZbOP5paW8NjJ0+ge0tzzUfFRYZNo6Jzedo51R7KNZnaKj3a2OMC+Pcr5uobrrr0KF86exSAB/9iRhzmW8oeXcWZszHLcXXH1dRjYtMl86+fOnsJjjx1h2+tsez+tB1kO2imyQjM+heVMjm0kgaC8LFOZKTu53CQF9ltDxIZ9LPZd5xwusb+GeY1rLr+aVkyT9b2IV7/uVVjJzWF+Po/D19yAy666lnOcY0Y2q7NGnml51mEpTy1PBrwmwUDMSucsfPGLD0MJL4kZ/DRAe5+UOxGl9iXVp+ZXEGeWQrGaTnOSrJJt6BT8KidvGydcJzVdJzZvHrHVObErBQbPEuxyNE+Upey6a6+1s1VL7DgtBungbYVjuBA0FiPtJhZmOw9ImnQgjW1U5/vS5Nrvq/2amjhNMrq77/wC9u3ezsmsFOTSzjIFycj4rD2PYoSazBnWVaZ0g/VamJ/iJHQ2m2tlbplmxiOPPGS7MnQGAGcv3MUMBnriGO5LIRoU43NTg55AmuZjIB7DbGYSl9+yGVv2JxBq433I4gI6iLoSpBBwstHkV/xeoag9pdqd4SPoUWnU0ya4pXwYA32XU/j6CHR3UpjKZBphatMZ/k60X9mFq6yzUq0rpo4jxQlO+eSDJjAZpViEgpN7CHbafaIJqQOXCHVkFPyMY6tdDNpmNzu9YuaozCuZvFoF1wKQ+kTbpBRzp4zKbo7F4GA7Xvst12BgIM4+rtupYUvz7I/+HpqkHfj+b30vvLUkAuwvBdiuki3OzyzhB77jrTi4fQvu+cLnaFaxP+RsdYu9Tdm2tblFtp0aYn45TbNnC82fLjL/OWODO/dsIwjqsPIYGUCAptKDOHniNK6+5SX4/H0P4hOfux++WBhlCk2ZANM0aXKRRbttZ4PAT++SPxMEKFgUcCVHFfprMYHEzSY3LWM+iJKcRgIzt5a3RWz5ukIGrrAq7Yqp8VmhW2KS2u6ltFeRQBA9BCQ/r+sn+9QCoI4P0Gf7qejDBDuFHa0SoLSDIk45GR4coAIIYmFqHMWVRSTCfr5HgCPw6kS7h488hguTM+geGLB2KYawm2yYDWO1tBDgxsWLE3bOimZ+Dz+TP1XmsvyMOhZAB4ofPnwJaiQFx4+eRXu8m/UIkGjMo6sthPaI0oRFMDa9iOuuvhqzF86gxrmp2MOVPOcagS5OJSWlq4ObIrEkpheWUaG8zK8V4SPAHudYVPPOKYAVMmSdhlbKZ5GkXO+mtbafbG+eY7lAGYqTKO3YswWve8N3IdreiX/92Cdx8PLL0T/kJB/Qghw7nI//vHzVQ3wEdM+M8WmweWMKj/Nt5/8pCr5ShI9fnKX5I4FxYceOLRQC7WxYIbgpB3+Rk6VCZpSzSaVQEeXvl+9jYXERExM6d3NW8oOurk67tjILHziwl2ZAF5QbTs5gLfHL6SxfxUaKI1XDnlkv4pVNbnFP+cJUX+pRvsc3WfiWOfvrrFtnR4wmSpCDQeGjoIhFScOHtKLKayvQVBloFdhpiyb+kL1XY+fP01xR6vUCB0qhMQoXWSW7TWvRpFQjE0oj5HMhFfdh80gfQaoXi7OL1DxxzE3UMXZ6HoN9WygkOi+2QICj+UlA6uocwe4dV+GyS25Ad2cf+5DAmxWDpIA1igR6RdJPkfI/QixdojBXzBen7BzStGqnQly0wVyrnwIqgZRYmVZ5lf5dHaY4RjFerXBT9WLv3n0EzQX+xtlyJkUmsFbbbJM6Z40msxQIqGk5L81U1WlVGtM3vOEmHLx0E7L5GZqsvAYnvYZEvjHUVzAylMTn75zE1EIBa1SAWkHXyvvmkWGaXEu4MDMDN0EwRxZW4xiXeA9PLGH7lfPsW4WCqI3aK1qi6ZsgUzk/MY4YlWCawKlxEmgMERQu2bsXR48fwdLCLN7y+ldYBpXzZ2jqsu5ahZXJWeXrspsmr6+Gqpdgx+bWJRx82F5XwSAbIIDUKq3MZykRCgrfpwywP2jM832vuSCaDS9ljYqBk93V9POZZjWfdUg2yQxmOR7Du/fjoeOnMb+Std0VVxy+Ev/4jx/Hsccfs1RI52nGa29tgSarq7iC4tI4lqfO4oarD+GqKy+15A1feOQYPn//Izh1cYqXD/E6UYLavB1p2qFVX/YBxRBrOYU18b0OsbA2G0+N79L8gi14RbwN3PaiG2npHEOGYzyqowjY+CplvcC2LRGkstQHK3mFQZHh9g2gJNcOrZ5qNoMOkoSRjiTbSWLBv7Nk5HME2LJiDyl/bakkuklkZLbL/STra4gsUeDf4Jz5ntu/Fd1UUnX+VmE13SP9SHaFcfCK6zCy8xA+9Y+fxec/92kCdQybhmlhsP9NJp9h+aoM72sxbx3vmPN94guRV45hN83aCXzm3+/hu2E7tStBQZQNL7aiuLus0jDxIb/GFVdcThbQSZCbIP0nBaYAl6hxbJXQWIpWMSlcHJjde7diZuaibeUZGd5GdlEyjRjmRBMrE8cUljUprUoT70TPa2IS5Hg9hajwPzMn5EzPkGXKfJkcP88B0QbyIAeUGkFane2xWDKxPU48MRf5/ew1BbFZrZOulyhMOVsB1t7eRqNioSmuJu/J3rFIKoKpp5pD0FVBN9lXV1J1H7DQB4WwPPDoSYtiz9RWsWl3Ere85lLSgTzylRwnchfrNUATY5zMZZ4gzGp56+xrAgTB2DkgR+xAbSWIkVHXdRwf+0pnbMhvGYt0oLtrBL29vcaWT58+TeBTBLzCXALsLAr/vPYoZ41VkqRxckRo9nTi/Pkxm9ym1Di5FxeXsTCjsCAf60IWy89qOqOCbNnlqrEOBbztrbfiwMEtWFmb0zotIpaklIKtFWPKS4Xm9fYtgxg/X8NP/dgfozOeQrPMOrMtjbrj93N2jBBI6yVOYp/tKHATYH2sR0cbzUcqS00MZcZxayWQ72us5IaQmTa0aYAyUMXc/Cy2bttG+aFSpFn3xTvv5pgXaCbvwslz47jzvodRYl+tFbSqrNhB8VkpToGXETiOKZU6ZVq7NOCWH9j5W75KxU9KUCT7Akdt7fN5FGrhsDsxQ37brsMnPgSWvGa1hJtvugH33f8ADuzfT6ZdwPHjJ+DjdYeGhikbfvSQLTU5hqXMAvZs34yX3fZSbCdI3vPIcfzp3/wDTl2YZr0b5j/VtbXyrrjSRDSAfpq6HckI2ggiMSoOMUyFyCjqQCv9mqPlMmUy6LXEBpWaF5/93BeMqWoxR+xP+2N1DGp7R4cpczeVS5TsTQm+No+OsG8VkjUJL+doioojEfCb1baylDZ3jN8X4rxvR41yU2VfSXk9dORxKqtBbNuxE14ye5nJBy47iBMnjmFuahIjHLfs6hrZaS8Gt/bi4swcrrj0Vtxz1yOU8zVce8MhvPgVr2K92lkLdegzK88h4K0XXk2DLkNAfi7OQQ5iHXfccQQnTk/YWZujo6MWn6eN1hVjGAIdL6655jBNNW0ty2Fhbgk6AV2pi7SFyeL3isq0UqK5G8bLXnELxi6eJAuc47UUv+c3h+7ll11qMU7y+UmodI6r7S2tNc3hqgwuqqDCLvSehFD+vdnZadx11xewZ+cIesjwtBoaIb0Wg5NQiMBYACyBQ1kltBtBiypiUY88/DgFhZBGxqC0UGKBMqe9BNCmVje144ATVn2hFFWFXJ6a1A0/TZ7eRAB7Ng/RHA7Ay/sR33HfQyeQZ7/kmzkcvGEbXvSayzA2+zjfS6OtPU7Bls/kHM1OAgOBV6aOVpB1rJ6YnyamTFSxjEg4ZkHBmnhy9iuYW2bvWf5eSknnuSoTidJlKSOIVmwnxqep/SlINEeVPlzb0sTu5BzW6WdaqFgju5u6MM+J5Zhg2jokH6myrjQaBJtkED/wg29kvSgJNEdl3oWokPKkGSEKaSregff8zP/F6HAf/s+vfSd+4of/EHd/9jQSoXZ+7kZXjxY7VmimjuKaw6/GdHoa0bgL2wc34dG77sHi1BT1XoUmPZlpWNlqaGUQyHTSmpiK5FFZsuVPlaIaGR7la0mlTrBb4SSkWUb5UCr1OCe6/IDyIynuzEVE1qKKzDyBghYdtEdY7hGZqJowbfFegqe209UICiH7vXb26KwKhT/poKh2shklS1hczrCedVPwlrmHCknTTme61CjXb3nT69DR3oaxsQvse+UiVB9XMMi2aqHOw/688Zor0NfdxTZX8fnPfxEf/ui/IUerqeIKg2KNJE1jrfjq/rJ0lGlFbVB4T4SgKcbdKz+gTHwq+BhlRnuHlYpfVpZbWVII7jkCnuJiE/yetrYpZlAK3A6uIgGxNPUc7iiBUD7MSw4SpMbOkPHpFLasMbUg57+Xyj4VT/LeIVTYB3LzaAV7gYAphnzwssvQP0gC1NaGKBVTUXLLeofCEZtrio3MruSQiqXI8GhOc75tGdmPu75wD+9fRN9wB17y6tdRfts51qzQMyxfN+A5XxFsCEio6dcBT6qkWtP2Gg+OHj2FU6fHMT2/Zg5ibfTXpLQDmmlO6cCRfTSdcuxYMT6tQCm5pXwlSl0jp6+yTWjLmUyvSw/sx+Er95tPYZbaRYcEaWvTCjtIcWnXX38tBgZ7CVBVS1r4//7mo4iy4zq7FPkeMzNTfqciWZlWINW5VQ56d2eSgDeMoK/KwRLQAf5wlA3SaVJOIK0WTWQejl08RzCYl9qH30V2RI0oB7gCnwV2ILOTb0f9Ij9fqUKWRaAQO5LGL/OeXk6sANmQt1mlNnZjZDBldF9nMPi8UVyYmEOaCJguLmF07yBu/57XUciVrPICJ06Og82O5sRSRTUCqXaFAU3zPlkDXWU3ls/S50lw4ikHYN78R2JwAiyxQcch77KFBy0sKZZPJq4ymHi0+itHPgVKuxMK/Fz+PoHo7OyC2XoTNKFEhXV0oM7vkO9LiQ/6eqP49ne9inUpkHVVyQxmbQUuGevB7GQOf/T7/4KZSYVlAL/6a+9Af18K3/Ou36IJ1oa+ni4qv70cjxiaFbLGnAcPP/oAWbx8VhG4KEOdBBPtgdb2tbJi/ahswjSjAmzPRjYZtV9tFVPRQ37eMuunz8Wg6mxngUxE4KRAV01YmbYBMrwgGa/8so5LwA2dlyJ/kRhxsUjzjMpCPjetbCqBrHxckmWxYFPM5SLHhONMBSklqGkmX6A/FLLFktEtm9mfJfNLClCWdPwn5ULX198C3oGBflx7/Q3w0yxdXlrA6WOPIj03BT/HNkjAliwFad4LwLR1LxJNgvqHfaEwHLelcZJbIsb5tUDFNUOTeZUyKvkvSpbZXqW3j9PqiiWoFIkbMZ0RovHkte1kQPaBts4p04voqUDVx/4qZLLI8JoDmwaxSnD79J13IMS6xCMpgmUE8VQIO7Zvxxa2M0Fw1byVX1gp/LXQqAWVGgFOVpLOCJFvsUqAza5m4afSpQZjPYI4cvwktu7qhZcoGvTGEfRE0L+pHWVXCYdvfilCkW7bHvhMy3MEeJzYNNMcwPOaBhTz0IQ6eeqMrdT09W/CkZOncebsedvr2dXVbdpVh/h2cKLK5NIRgHBHLY5JIFHnQwxJ57rKDFbSUK3a5DlZb33p9di2cxA62Fm/W1jgAKwp7q7ESU+TjwB0443X4VFS5xLZUk/vABnlJL9PtmJ1JCNw10xYtYOAPI8TrQ39PWRQcR81ExvBAU/nGpgj29RpXdqxoN0PSnQgH1mhkMHK4gJNjTV0sD0BTQoHfwxImjKDCaQCfzGFGgVDwbACQScHH4GFk0FJGUPU1H4yqUQki11bI6gV0shnaCK0j2BmqcBJ7ca5mRko+mRwpB3Jbpog7WRwEqzd+9DZPUSTuoZMfpJXnyKbWDCF06j70Z4cxujILrK60wT5VbIHmnhzi6y/QI9WM7Wy2Ib6zjK5aFwKTQqSkiGQPRGUtDKrbWlyEAv0tM0rzN8pAYEy5ArwXG6dPaIdHVWaTW68/faXUJsTcAmy/M+AoFkO4p8+ejemxlbJBnqwvJBBZ68X//cPfxnv+vYfwNpqmWAVJ8SSvbB/E1EvFUcJyUAERd2fzLiXQCBgihJs2mJJ+NnhBa3sU8FoN4eLdRA7m+PYzMzNY/e+3SaTx46dIgC7kIw2cHDfLvRSuayl06yXjsIksyFoSlkp/qxaIxiR3avxWpnVLggxR5mxUsQespsIlaEYP4faUXysm7LwVClTWkiqEjiVA04ZnTPsJznou3t7yBYVftQkQDl7j7UPWEAncJQ8yoQcHhmhLLmwRkWUm5pHgyColFUlyruOmYwQmIIKuI/EjBXF29sRSSigme2n7CuI3wLQqVA1h5bm5wnuHGPzJevAezI7KvK6WxmQWX8Kgo9m6jJNXTGxpi2eOHabrCuBvfy1Au08QS/I/krSRN5EFprs6sLEwgL6BmipkFhUKEeV/KoBplit8leq/20Fn2MmsrEwv2gLltoiObipn3pSC4hyW4Qoo1WzhNbSnCsVF7oHqKDI+tvjPdjUO0xlwPkV82P7gWuoQBTX98zLfwC8Zw5yTy1fETefKLbsTK2orUqi3mdOn8f4xCzSZGY+r8zWJtF7i9HtXC5jQcdFmqYFspyc7fV0mJ60gpztYokKwn3Ri25Bqi3mABDNOk3cpbkctabCJVbMJNm8bcgOBmo0dbo5hUA+xjrZjMxUklOl0ilx5OWIlybqIYCJ2SjKW9tfLNCVANYgiCjQUz6qXHYVS8uLRv17KMhxaslmQyYPEYL/Vz9ZNhaCnvxSMo3F7mQeWJiMkES+H3ZdjaNWJRNK0oTJzEzCU6Y5u5t9EfTS3NWJVV5MLKZxfl4pm7LUsiEKfQwND+vlLWAhN4Xt+0aw55JDuPa6a7GYP4GLM8fJ6rRxn4rIqxTrBSSCW9mnNcwvXkReh7YREOUy8FOgMpm0w14IaDJPV9gnSjLA5rJPtclfDCBlZqPGUQ58yj9Z+IoxSLFSpUz3BsgCgnm88tXXYbB/gPfRCW51LEw38Bcf/AJKWeU81Pd1EFMPhgY62BYfHjsxwQnoovlDhkrwSdAU89DU8XEyDHa3E0TkV9TiCe/L+7Oi7D4xLZqIlAevX+aQFhO0Ba1hcXZanBJQqZ4Njp/qoeM9VTShdSmF0Ujhyr+rSeli38pVQfyS89YAgy+QSMWNCWmHQLGslGMEBSrAJlmjFk0EhsIIhQGJScdYf8sizV9rN4e2O8Zpvmlr2szsHGU3jEBIZ+E2aMVkeA0/gY9zg/KRphzqwOwSKVtHtI6u9hgVTJimZIjmaQguDkaEsqFDrBRNEA4rQ07YFs6kjLRKrvhNmbRKjFGmRSAFoZXkZq1BkK/YCqpYZp3vLfP+CtVxkx1aWjG2Iy6TnP0iAFREhZSI2FmZykVMNUBw81ARlVh/LbYo5EtEQ6fRVUq0MIJRgikVFy92+twYrZIy53ac9aT1xN7SAVcWB2tMmUBHUJc/VAHrWl1PL6cJ+k7fSsmIHfp5f7kvFFq0Srl61/d8LxXgKAFTbiT5JDXUQnDKhxqxbu5uQNbzCnjSEvJ7Cahkgilb7AMPPkJBKGNifMZo9p69l1l4R76wxs9pAtM0kAkpc1Y5r7Taq8BXbTQXeGjyaU/pbS+7FaObh82PJfa0RsqtKPiFhWUzQxep7Xft2kbQU4pumpLa0kRTlPOEGk/mrfaKOiuVSpjJC1sd1W2Wil33Yj0UmFwiKGjPp4JE52dn7DOdpCQzXECqcBf1sJznAjalTRdI2qTSBOLE0j5OdaMWP6QJ5WN5/MTjVACTFDqfwxoIrpv72nH4kh2I+JRxg8AXTXDCAWPjs5ig5ndTQ+uUMQVRazKfnjyPkUu7cfXNA3bWp7barRbPUrgo9EVOSmp1mRf5nAQphaHB7RbVf/b8KZuomvwXxsZpniv+kH2rXHhkKmFqUh2iLmWjg3i0EquVWSkvTfqV9BoHmOyOpqDCGty+Aq64cicOH95B5eB89pG/vBdjJ/gbdxsn0hrlSKBCgazULFuJDhjfsmUEOtZwJbNqq4/zHDcdiN4VD6ODppJYpUQ4zD5ys2+TZDdig+1sa82SgtZ5PzIxmZzsYy0qienoJDKNk470lOJx9kbnLU+jYj7FaNKLWt1m3SngMoEr/G2KE9RW9DmmWjkPUCHJoa+Ty+rsS/notOItvSVfap7Wgti9TGApGoU7aa+s/H/aL67wKG1pi5GZarIr64622HnIhLUoJ3+jVqq140IpnSKsh84fNhPT7qPU8ooiIAumjChkSiYwu4Lzpo3KhvSH7fMTJLS45lMoD+8ZZL1LRHftIdcBOQmONYXZDqKSJgsRoAW8NR9NG7bP5ijRW24AsToRFCUmCPLeNS1EkJmqj2Zm5m3HiBi2GG53VztcnLMB9u9yOoNCzUVFvWLbKwPxDkTbOrFpRCfOJTkeBErWV1sN1RdyByjdvmRKZEDzborX7x8YNPY9TbauHJd+jrnq+MDDD+Pyqy7Hj/70T7LuWi2nELGuDj5p5qo8BfCeutPimZRnC3gOmAp9nSKoffjRxzAxOYulhRUKiVbdvBR4RZNHOehuo/ei/GJ0iiNTyIRSgsvMNV+cvccHv6c4vh07tuGWF91EZqOtZPwtO35qcgrHjx7l90vo7+vB4ECf+T3cPgIbp3OZ0qLMsfKjDA9tYlMUX9Uwk1ChCmJ4EgbLRUamJhAWaOrUfR3grZPL5HTevHnU7ql2WtYTCphlZpHQkCUo5EZsQwsLur4YkrSRNNf4xfNkSvN2iIo7EDVNrQSV9cKq7Z3sigVw1b4t2Eym4yardVFLNiksCuhUvGODzEaJEHVWgp/gWaJJdun1gxjaGUPvpkFcGD9DDS7Akvh60NXVQ/OxRlN1EX29/Th56nEKdc78RmI34+NzrFcNSQqpkoIqI8rKUpYTdI3tIuBIKYBMiW3VFjb9JrtW5LXd7FuayeEmTZwUx2IPx1JA046Ziz78f7/8zwj7ugkKOveVoEkhKEo7c142yZr9BBYxOqUTTxJs5O/dNDSCafZNkYA1MTlJM3WW401LISzTlazZJnQUV+3egQYtA/mctLopJdBGRqZU7LyR+aG0JVA+LY2pYuh0zmycpqEYogRS2XgUIK5dLAIKbV9UbJ4W4Dw+hSMpjTu/SrlS/Jz2Wdtea7IXyaEYmsZXLgytZMtaEGuRotAqeoj3luIXK9WJZ/VayAKoU0oO0K6gbaX8UmoEsUVBOWWkoe2WBADKlpiQ+kzyuLKySuWlHSNx9gPrIFOFoEHptcUU3cdyPdJKkh/Nxz4JR8O2Yqq0VFLoSjRq12H9/ZwTQbYxxjZ6aAp7qKjlYy5SsZdyq5THkrWrRNIhdqtFwALNY9ItWyEPEIiSdrhUEk1aEzpoK8j7iP0pK4zSUSnv3spqBnOZPLLuONaoOPo5vorgUAiRGLGfSB4goLEBWEqvoqOzh/1Yse1145zLyjzT1d1BcrQb8+l5XHnzDbj2hlv5fcW3UiwJM0o0YS/YFypPAN7zyfAUPuEUTXbJoEwCHybJxM6cOUcw8OPc6Xmah73sgH5qF9JxflcrqwI6+QMUXqKtVwoeVgohDZjMXbaDQiU/IgeilMf1N12PCDtQ/hntjrj7jjtM+wrMQpwQu/buBdWUaQUxiBxBK51ext5dO227kEIZpNXN4cxrO6e7a4WW4Mf3BV5KK55enMXy/LQJnsI9tAItn4do+sZDbE4AqABgWyCR4LBds3NTBJOKbRHSSrWdwUqB07YjAb06KUCW0N/TjQRNreX5BawtLWLHSD8u3bsF8SA1MQFY5lKV5s/41KylM8oXlMyggmS/9uxuhzvYRDTRge27dmB+aYyad4bCSLPYk8DuXYcswPiee7/I29WM/cinenHCyY+n7C3uJvtnrUbAc7brKdxC2tlrCoOMO79KkKHQcyyV/VgypLN0QxEPbrhpF7buSJpvq55P4Pd+/RMoZzhhWe9YSBOaZo18gtTqXo6Dn8ClbC00NslwSxgZ6EV/byeZ+qyN5979++z82CU72JwTSAswBKU1yoBO4hdjrFNR6SDxG6+5lON+tymkJNlxigxocLDHQEWLVYoMyHCyayeIxknv6Vk7dnRQ+c3XX83+FbOv4WGyCfk5FZcpn5xWUalBCEra0cP3OI10oLjAVz5osb0yLZQqr6nkoHZOC8dS7F7sS/fWzp5AvYAy+290yyaOv3a+5Ag0lDfVj9fU4Uc5C/Vx0RRkH3mpYMj+lDZKDHXH9t0EvAivRdkSaPH76kNTmHxIiFRXgbYyeUsb5am4vQT/phgRx0wZsRPRpLG2NbZF2aA1xRVaIh+tk+jUma8uyn4+PWv1a1YpA+wDBexrYUfuECk/pS3TcQTqSwoFMZj3CYRQ55gEY22ouLy455HHcPTshO0u8YdpPbCNQiIlVBjmGB3Ys8t2kQistUPLQ5lT32rFd2bqIq46fKmlm1vl5+1btuF1b3oHm0oQZ314ebbaabtAXTLqwB5fPZ8Mj3dzntYrIQ0kX5H+ydTVKuuxYxdw8cKkUViZqlr2toBQAoMYmoEJGYf8feWydghU+T0nRbxYoJ30TzNXGlXmpfZ/KsBZQbwWxlDSea0Fo+rStnv27bV4rbl57ctcxOErLmfdCMgUahWZoEb1dU2CrkDVjljktSzej5OrkHVy/OnISZnaygMnoQ9Ts+kwaNWjSUaoRZgjjz+EbHYFF2l6ir47J0dpYz1Bi89Z+VL4LOUgRuBkiVVfSeC0E8Bnm6rDFPyeeAS7RgdxcNcWMsEMJ1cOjaAb55eWsbzCCVinibE5hMtp3npCJU7iPtvmc3HyLIWwQSFvw7mz43ZvOc0VIjRF8FW/D/T3W3snJqapNAgChRr7WgtGmnw6B8HP9iq9lxYyZNqSmbA9AQKXYuDg0m6OJg5dtgNbt5I1Jfi5uwt/+nt3YW2hiC0jAwTydvRQe7eFNY7yIelwazn4y1hYWpVUWC5EpUaPdoTg4/fqYtlULiEyqSgVVjxEViHnPwGEOGkp2cXMFc4hxq3JLhNXB5PLoa90Tkq84GGHVlhPMbxwLI5Kg+PAvhVTKpIlyyQKUPnUS/JACWQ04QgeFOEmWRQ7QAugZo4pplTjZJll+AWZnTI3BZQKhDeHv2RpnVsIxMTq9RsletCiVUmWAL+vU8BIy7TCYyan0jFVSwpI9qG7rw/bto5iuL8LnYkozp08TSWQQFExpvynFEtxsjeFyQTJ0hQfqdPJ7PQ0AlKDc0Wp5ilNvGZeFSSD8yBIZlcj+5LcZYtZgkwOykqTXtKuJ0cBSAlFOF9cZJPJkZ0Efj/WKPNJMsYqLQOBeycBSttDlzkP5lYLmCXDDdN0rbK/p0hqxIB1YJHcDXkyuzytkirna7XhoXW1SDa9DDfnifyWZYJjd08Pdg/3oLOjCzkSG4XUjPR3YHV+AocO7Kasse/ZroGde7Bt35WcYyGCnd8WDjfKExxr/b3nleE5drVsbF1AsW3EX77WsxYadKq8zt9U7JzSvN99z8M4evQ0ohxUZVyVw1OnoGkFRwq2pJPLtW9Wga4EIC3ru6lxLTOHhJFqaTm9ZBpcgKotYRIogdbqyiLvN49t2xS0nDU/S5r0eXRkC/YRBAWelpVXp42J4fEhc1AOcfnmZKbqbFttPJcWFzsQ63OAl9qKYOV8TgGmObQwP4nTZ09y4uvAF4GpQM5JlClzSIsxCmswLbreJ2JbG0Xv6W+ZHeo7M2s4MZq8XyfN3Z0UjE0CkLYEJzP7l6xsjWzy4tIFBDuB/TfsARI0ydri0DkQC7MXWFe5BorooECVqGGXl1YsrEcrtXJcKz5Nz7NzcwQOMQU370nQqXkwP7eMlWWaWrZy7eFkcOKn/H6lXyIgsM0yw4YGugl4XVQAYU6KAP7iA19EJRfkx1WaR/IdhRH1dSCbzhFoszRrPNhL03337s3Yup1A7ZYvlex+uYazZyZw7tw5Cx+xjfvsCS0yiHUrlMLPZtc4kWXOdrEfamTKbo5ZmH2mlGpygxQbZYJCBJ3tKZvw5jviJCEHwvTCCpZW8ijUaVaFYua015KgmCd1DU1BHcINY+Tl5aztLQ0nEshyjJVh20empNAkxSuqL3SwTpOgz+qZ3C4RIOR3dhK28kEZElNSHUp8X7FzSloQ4RDfdMUhRFnptmiE/V1HQfGNgTAeeuQIsbaBAEVDiTMWydTHZxaRphLgQMDZ3uZmnRWsXcFCZpFsTj6yEjya6gTj/t4uMucBMr4sLjtwkMAepNJWTsc5HBsfx+LCEkYHNiEinyNlUrNVMq/QG8lWWyRGpk8WnExQafVQdvKYnSRJ4RzTYtHE7DwqoSStDYIo6xNJsN/8ipGkNSYraocCwP1keBdx1yMn0L9lF8G8n6azFuTmaJqTrXKKSHH0JXx48YtfikVaIft2bsXRB+9EIkAW3cbx4f2Htu9EpHsTrrrxNnZ4jLLi5XiqxvJp60lzgc/rU+n5ZXjrZQNUNwBP1FevBVDOntca/u0TnzT7XybLEG18+U60M4DK2g4S7u/bant06zIrqE7l+3Z8JxQyMTIOgkDIAS4ClUCSn8uMEDNze3P41Kf+zBZGYrEUGUEcBw5cRkCh6ZPssgBbOVRVH5kqxCEKXtOW+7XrQ2xTPpWKzG4OpDE/ApB8dbo+ZxMFu2is8djxR3ktTU8yBWkg/hNjmJ2aI7DrMHGadgK5dbBTUV8IEAVyAkFNFOsrfuxsdldsoAg7TST+3k1wUSrvznAU3eEgBrqD6G2LwMf+mJpbRdnnRteONnRt5+ej7di0eRCnz52kIPAa7D8F4mZpjl4cm7JYKoHY7OKc1Vl+Ix3qo8BrLfSsEhTSy/Lp+FGvaBFEWSsUq6dzValw1vtCoNdLprt9i079aqKvYws+/c8nsKpcsfysVM2a/ypPpqVJr0BgmZjSi14yDxcplFbm+3q7sW/PIA7s20qWSuZMMNLqc5GsZDW9htNnzuPCxYtI5xx2F6FZFOOk3ERTmNKAFM1L7ezws44UDvanFK8YS9gYWkB1oOI8NTaBs2PjVIQV24VR4NfcBDstFoTJsMIEohTN9KTF2NCsXljEngOHCGxhfPbO+8lkBHJhY4qabgJ8WRXajSEZ15nIYoMaPylQjbETrE6J4LiqekGaYz0xsvJdW9EeJMjyXjomwB2MoxpM4dTEHH/jnHrn94cJtgIV/ogyosUWdqH5b+vuOn/jwsLaHBQmWpVLpabYTMec1ra/zcOjBqbyiyp4VzLeIFhT8izesa+9GxNjFwUhJB1k0rQOhnp7MUBWV+M8UKo2paey4GLONaVVU0ydMu342KcFEgDlDlTbewmwSvAryiWfoUJrUpTTlVwZdz5yHCu02CLxJOcCCLRuhKm9gnzWVsTNJDs6ROn+O7+ImLeG73rnW6iMQ0h1d+PkxRlc85LXId6h8yz8Nne0smv7lu0PdqqKM62ebx/ef/yhfBp66PfaAmZ7E9kZApWpuQncdffncOzEoxSKimWCsLQ/eXZq+wje/X0/hVRq0Jn4nLha8aQ8YW01SyYicHP8ejJhlV68VMpwcpcpQHM4fuo+ivwCWYu2ZjkrYNoCIxagoFz1SoNMxtVQAoAQduzYaYyos7PT8qNp4UNs8fjxx81E1YlJS8sLfK0VSf1Hjcz66GAXA2TWTynwxYiWySSWaXYqVkvZRzTR+aHFTwngZI5vAJzAThNDPiDtp6RqYEfSyOL3HSF1QNK8LuwHHfnYaJTQnwrCTRM3RtNzqGtEaelQrmVRrC1j+MAmdG7pxra9o2jvj2Ns+gwnRJlmRRqb+kYo4EFO/AsEpKKl1le8ng4IUsCxMhovLqRtRbtRZXvYR85ZuHLM6zBpJ0DXK3OQJpomfjzqtpx3wz3b8egdMzh/coGsMoUImWk2x4lC80kxZ3ZuLlmPxkwr1zpkPJtZtZgtxbSJMfjYjxUyV51Gtmf7KPbsGIXOTtVi0tRiAWOTS2bWltl/2u6nPl3KLEPZh7UfWKdyhTjWAh0xIql+rbrKjytF5CHwC3jE1mvFMnSqWYKmsJuyVFjNIB4OYHR4E+urjMUC3iLGKZOxRApdfQPG9qK0UEqSKwImR5WTmGPK30txmu+O6KbxlatkkSAxNTu3HoFAcKCi3rd1mIC3Be5CBiN9nVhKLyLfIIjG+3B+TseXlniNhoV3qJ1STh4yrjLHSQG9gSjb4m8irX23TZrGIbaH88nMOxIEOwazUCWzC7HftHji42sqd8q3kjsobMVPUD2wZz+U2aZMhaaWiIgoy1GTpqRiNxVH10PQ2bF1G9uqfdprmGdbVpeWsLI0j0GC466tm80nHgr4yfI7LR5RJxlK7itrS9g8tAmnz5/HCindXQ8fQyjZYSvQcQKez1NF79Aghka34NixEwRWH7aPDGDz6CBGeM9QWwdG9l3KqkVYPyohtU+FYLdhTVJ16p0nynPM8PR42g+taPDXXzxR5N8SSFwYH8M999zFwR/je9qu46WZELJUNWfOnDVhSSbb+UiQbaTJwqgx8n5cf+1tuPXWV9AUyzj+JOkjAosSi2oRQqmctLl+ZvYctfYMqfFFAionK4VLky1Gk0i+JzlctaAgIFEskYWOcKA8nGAWl2SQIg1Nisn6y08lIKuS9QBiNU4+/Q2gEgRJuLXg4mN9lCCAio7CUzOWJ7NHoRJardXKVF4mMl9LG+qxwex0zY3oe5k8qoq6j9XUVGUHanBVNHn1IUGPJp0ddMw6xTgpasUcAqxT0OPsIOjpaUPTV0Skw4NdV2xGaiCC9t4kwVCB3lq5DNrEn5ieshPmFDbBmiGjhI5srp+mjkzf1eU13o5t1g4StlFp4eUP1MqkQgussK0NEKDiLly552rMnq0iv8R+IzCUqwWOM80Q3lRMWEG3Yr5OPJfYot9MH8WBFcvsJ4KpwFD9LoUof6Gy2BiwysSloCucQ6nBFUvo93JS0iQTg9aCkbki5Cfj5LTFJ/aPuswOreZ3HNcE+yWcsFi3wtoi+27N4iCTVGjFptt2KyirmI/jNdDVZYtcRx99DN1dneynIMIKnYlFsUwgWyBjzhFklYpJSiBM81S7ipw4ObaH4xnwNNlG3p/11sDee+dduP7S/RhI0pwkUFfza/BQPhvhJEr+dsxnafqy3TrzwutiW2iqamGtlGPbCF6Kj6sRafP1EtZqlGmwn11abKtQZWgnCoGTSkrpwLRfOqTVVY61FlSU3KPKeaHtm6KcSrElP62SdmpPtRZFCNNw+SRjZIrsM/lOFdaj8B9JvYCzt5tAt2uvLb4sT04gtzCPWk5xgCHOtRC6urtsUc1Fpt4oZnDF/u0WcvLxz96Hoxfn2N4INvX3wlVeJeCnLPZu/yUHCdZ1LC/O49Dll+GWV72WdDhGi0cxeqwD66sZYOW5AzwJtvP8peK8Nu2hz3hj/eGsEOkN/c2uMBAQ865hYWnWzlOYnp2gMCswWKuwioXLo6c/hTlOsrvvuZfC3UAbUdzLQVL2FDnGLeSAVHh+fo7CE8Pw0FYyv2ls3byHQjdERlC2hIUrmTk8euQBjF04zTnXoNAGOWFoMq3pfhQMCo2bWkEgJ8DT2QrqJvIyNcIebK1NaBXth3ViCLVFi1pTK1ycAHXa2DKX1E5lHxFD1fP4+BRNL5qUFIA0zUEFpzpsln2zzsqMpYndrRf9bdHsHFi9rzpqYsgPaGyPE1VOdmOBnLxKNZ9Mxi28QnXTuRLaAD6vXSkUWv1WwCpmKnNZ5pT6Osh6RDgYMv1crir7PIlLr9mF7s1xDOzowGplif1CYMoQXLw+7N29B5/6989AKcDla9TJcxoTHcpszDPv+Dl1L8vOTLYin5UWnpSiXv5Ufz2Ew/uvxdLEKibPzSMa7ea9fQYIDsN3+l39I+AQyOu68okqXEjZdeQjUrC18iSqLXkqNf3KGI7ayd/bIhj7zoKtOcIKWxG7sn5l2+WiyOayHG/nMCMhfI1sLhkhGLEtMtE8BEuZZeFUDNPsyyUCrjOb2Gm8ocx/hZ9sFLFR1amDTFP571R/MVxZKvqBHa4ktwrroJ0GcrNoeigecn7qArwE8lC83XzMMxdO4ttefSu29nWSCZ+gQhV40cTr6QFhEzleJ+AJ0bQjk+Z1FtJLrAD7mcpMMrKSSaNEsCtSXisEuQqpvZJ4ShHE3Ou7QwhqZSqKEllxjcCpLZayHCQv2hstJaP2ScXLHy4mqjhAuXl0cFZToSh8r0o5jWlvLQdY2YIkyvKfsRpkmlosLOCPfu+PcWDXYSq0efzjR/4BcxOTmJqYwEMP3YtdO0dwaM8O2hNl9Hf1sWOjePDYcZwZGzdXh4+A3tDYpBKIt2nbXBPX3PQivOiVr+E4E+Sk2DgHrZufYXmGgOdMaBU1xv58SjHAY+H9+YfMOVFtdiKNEYVvjF04j5McwOnpcaRXdaoYB0bbrnix9s4ObN68BQ/c/6AFCEuoZRppAJX9VEcUahBkx69R+KSNVHS+qLSStHgsluBn2oK2xIGJERSjnDA04WjWUQkRICTgWuRQSEmZn4dtP6XMGU0EHRPp5hcFhgJrgYqtzq5bPmKEYnfSI/JZhYIRgrCzAyROU+/ChQusF9kNP9NqlBiPsw+T1J2mr1Z7n1zE3DS59dD91a8GahQ69bVYn16K0aguKprIhET7noZBSmLnzh2YV0AmhVarkcrRppVfgaVMOAEHL7/+e/2K9+AE8PjciATCcBGorH/Iti45uB+7Dwwh2RlFrN2HVHfEJvHp08fZjxm0d8SxnJ7D0iK1MPWAFjCyqyWkUmQ/1Ni5NbkN2BZj2UrVJRbg5PPraeuDr0nG/vAp9lcb6676E4jYNq1wq0FiWVrplAlobeSzVg6legSsYhVqv9I6Cah0eHqMQCXgVf+v0vwyUCbDVJiPfi/fokDQURxOkK5eSxbE5HVkqJiWl+OgJJtKX5ThRJUseNmHMrWlaLWLQWBnykr/bOujVkb9BORlW0jTOClBghiwLAcpwgiVs5i+ZEJ+OxV9T0pRZp2SCpR5TdX5kQfuwcFtm/CqG67E7PnTuDh2DtFkJ9q37cMSFViGsqb9pUW2UwDv4r3HSBoWCdIFWj1SCJu3bUEoEkKukGXd5DKhHLINM/OzyPkJXpyoUqwKk5JZr/azOuvFzTmjcCj2F+uqdsqdo+zjAmzJvrIVJSNJ89eqXSIL2pppi3O6Lq8iU1thMMpTWclXcXD/IfzoD/0oLpwZw+LcAk6fPMUxo9xXM3DXl+Gtyirg66AH9zxwGpPTk3j9t9yKof7NWKEC0XkfTY6jjsZs7+nFi297Je8bZ+8KZDUnnnl5wofnTIZnWDRR+SShkdNTW3TMh8bBWyGQzcxNYmJiDOfGTmOJE0QBuhGysWAgyoYV+HN2Hqn88OiwddZjjz/OCUdtQVNADlCFdvgoDHbEIAFucNMmE7RlanoNeDzWyYEQulNzUaPIv3fs6OM2ybWUrVOmdNKSAG9lZdkmkVJQCeyCnORtbV189vPvgmVv0EJEF80TJT9UvJV0gARUufz0G2e3h9hmO/p6+jEzNYtCtkghJbCRAWorjRiHJqwBinWpxMVZTZW55aKZYZN4vZ8FdCr62wE+x+enohVjZ5eG2ueENeg6ThyjA3gqClGxcBKhh32H4saPxC5UdwGyDooW5XeKc/8ax6pJUAz6qJ3JHn74+38I3/s930WwoFmla1CIPv2pv8WP/MgPEFCHsHnLIDo7aKpFJGBaMFFoUNnCDUocfzuYhwxDGVVkSgrI9B6VKdmAh0yxjDma9Do0SZkz/QRCxT8KnKXA1E5NHDEj1VvFWWyi8mF9jFmr9nwW0LEW/NegOSbzlX3PsZIZX+H9tMVIjFaTXv4pmccqYjgCJwoNe5B9pekixaku5T20/zXE71T52wIVtjJny8eqBbAcJ53SlckcSySSdh2vu4aQ/LNUxBYfRvAQK9EpfPrb2BKvqQwtzu4Nga/XFLeGT+4R7ahQuqRTp09jZmIcoz1tuHL3KM3lHNaUvDTehk07dmOGimVqdgnTF6dtNV37whc5p6YW5gjyGYxwfuzuH2B7q3BHA8iS1Z0aP4+i4ioDHpTJ5BRwrMw1Wl0V0No2SdZL5rRW/i0LEOvMt0wEzOXCttuJcewzERADfAKh7aWmrNtRk3zWSrnM9DQVlxY3JK+yMASCvZyPVx6+Ei+++cW0wraSwLTzHlqkpJhJa7InoNO1tbzUcGFxYQZRKq0P/cEHMHHhcXT1dCPZ0YnJ2Xm86vVvwIGDV/G7ztyx3+qlM8TPqDwzwHvi+nohUSGLoKDJLzA3O4OTZ45hcn6MglYkG5s0M1VbR5xrKiCTQsAOlpPdT8HcvGWEbO8YLo5fNNYm80eaWSuKEW/QAioFXlog0AQ4c+Y0dISe4oAW5peQTHQgnohCZ6s++ujDrAsngHV83AZIt1WWDoGp2JVCU5TzTiZwO8FO8Wx6L9kexuc+dyeZzT6cP3cRM7PTFAptleJAUEDlfxMTU1s34quIXewC/k2MEZORcGjwVBygc4rDEB0loHmq7UkqG0Cn5yf3uSb2xuKEWIg+F9g57M8BKm2wlmIRMErAxHQU3iCgkR9K39FUVqYUCaGZ3iy6pQEmR0D1EoBo8gV8YWwaHMWf//mfW0Cuqi9/pVIG6bvLiyu44fqbOE7n4SbD5dwgcxFj8dAcDqJbOwPCogcOsIu16F4CGTFsgbGXYKtJru+oPwVqkqBYTFlGqDTyThiMviOA028cRSNfnbMooyLGpsUc9Y/uJXCR0jJzkeNiQMbB0WQSG7GwDzI6rbTrGvIDKXhc+fDkfJepK8Vmypp1Js/hP5rMVLjuoNdiLfWeAEuTWjFuMv9kHlc4JrIS7Hf8vRJg2OITX4txqu81DloIySqpAeuv30uRS5k5DNZjmZ3HJi7i5LFjGO7txrve+Bp0BoB///jf0zT0Yesll2NsLo1clf0VjtOEz2Nibg6npiZQpAJVGvzrD12GTso1RVrJazBNoLywQGDUigkVH6tojJ8dw1d11i1kQOfEelIRkAEq9ZVem1zwobknH7jkXSxdfmr1nSweZc72ugN8n4qW4xZkf+kkMgGiPkslEhZ+IzM5QKYX5kOEQkCrvbsK+3rH7d+O7Vt2EuJ87BsTGJtvNTZCVf3kP34Wn/7YP5LhpRDtjeHt3/EdNPvDhG/JuNSdpGkdjlT0xjMsz8ik1eBJp4qFKG9WrZnDP3/iozhD2i0HrSbKuLZYkb11kylRmqwOyv6gSaiBVgrqWDyM+++/3yax4rYkGGJSEk6deGWZeTlpJGCbNg1hfHzcnNjqKJkUypgiit7RkaBpPG2MTCETNnnl3+NEuXBxgoPBmUktNzMzZZ0t4JC2UuCpkiqeO3uWGnMaOdvJwXpyYmiCihmoLbYJmW2wyS+hZ2Nk0irkIUCW2t/ba+azHLpVrVBWdT/dQ8Og3tKEknaUUDnmnZ2pyk8NvASgrI/6YWNSy3Es569NJH2HX94wZQV+FrxM5qGwFzthi5pWLEhTVSaIvqsT8VkZ/qlsJUnWMWv3dsRDTE8LKfK9cSJQ/uUGEAv8yEf+BpdfcaluxeKIwy+/9xfx67/+PsfkXwcdY1tshXwmUgBauVRAqyaGTHf18/at28mC2T9kRXa2xWrGFJ7O8dVeSwG/jiiUkEumVB+ZjV4tUBgLoznE8ZSykF9IDFu/FwgrxENgLzalCSi/knUUryUHuoBU/ao2O2arTQv2t1bhFeNGZilNxcbr1P4af6taSN78/E2c8uPi75ZXFhGMyCzzOn3NcVH4inYMKDhcTFOBz9rxoLHSZNV3LP0UZV5ypsgAxZXGozEDSbVL80Kgoe8oqcUYzfBMbhG98SB+/Nu/DQN8/uJnPoHVYh5DO/bh9PgSTp2fRLuyoPD3yrOnlErRjjbbXid/4e5t25Cioq/obAeSiS/cfzeqsno4SDovQnvGBQwCOJm4MmXVvwJv+d70oSVRYE+pj5QbT21S3+nZkgGwvVocUt8qGJ20lFLH/tD/JXOUCvn8Oto67cxZ+Xl14p3cMYtLCwRVtpv3kxLT421vfzve/urbeWvJg8ZDzJt1odWXninjV37hl0lO8uzHNrz+215vSULFyjWWG+WJV1/+9n9angHg8WOyCq2CCAjq9SI++rE/x6lzRyiksOBWLwVJjdMKl0BIvhYTXj50oIcYi7K4SnPrYZqfgq7npcVlgtj69/led3uXHdSiAdIeT20bEtvo7NL2ogUzawWccghLq+okdu211QlMGhStgqVpxs7MTpqJrN6Q8M9RQLSqpxP5H330iGmfTF7boBx2Is0hgBM7UI9ojmsVL0jGGY0p1EL7bZU0QGamTClnBdbDwarmxPxkHvls0jVBNksB1LWcdFnqQ4mUgEtPTpcL+IzJEfT0lRo1qbP9SN8T49OE5fcksfxPW9rCMtUIdmLBpu34EDhvtINGC/wBF3p7+8zZbxqa7VB7vgSMbptAmsR/SNPhyiuvwk/8xE+wXx61cyBmZibtfnL0izkoUFaLAGIGWgAT6zHNwHpp3MSY1Fe6rooWaJTUwUInOAk1DmpLqZwnE9BWpgCZIU3koMws6XkyMHaBJpQmmL6rxRnVUXhiwMX2hQQevJd+r5ZKWWyYwPK7KmVRlYx+YwxVf42Rfc4OUP/oHlqIoUrihCebJCi7+VmF1sBaehkxXi9LBazDtXUwFKmWAYL6UJNa91EddN6tdlJoaDSOcr9IWSnDh7JnS5b9/FCLI1nKjfZr69SxObIfF9vckLyxf+J+N976ipcgxXFz5dLs+3H0jmzGLBVqruIh8KZQKuQsJEmBzatkeTqyULkjlaxi0+CAEYdAPI7P3HEHLlCRu6lQ3OxnuQyUaIDT14Cm4WWd+U8sTjJl/mpZC2J1/L4GXenKNF80DjrsXb/TGGiuqQ9NZtV35iaRynIUqckWAVBgp8zLQ71Kv+7kZGRTaVGlDfQ2FPzrX/N6vO1Vb+Y1aM42FFbioNaf/u7f4aGH7qDZ7sGuPfvwurfdbn0uGdC8cJTYsy/PCPDEWBzCz5pT4l0u2dwF/O2//BUuTI1jkY1RhL06Uh2kiumUJu3FvHBhzIRSzk/yC6uwHlpYUJYOaTyZmjJ1FOEdjSQs5ktU2SkCIxcFYYaDErBN0MlUjGbWmJms8vXpXFSdb5Enw9Tiw5mzZJ7xKAYoDDqsRCCpRQoL7VjvcGMIZCUCMBPiCjUe6y9fVGdnB79bMsa6sbVMg64iVmYmFxmCJjhbhEaZyqCuGD5eq6qBEeA5oKU+sw6WBuZF1De6v3rdESS/vSfKL82rvyWEcgFsfF99oMBcAYS0orPC6Cy2mPltwiIhZN9SqLVDRP2/ML/Aa2jVWNpd2760d5jjqBnAcVQWjt//vT/EjdffgqPHj+Ktb32LhaGIBbArjKEKJOzyVg22iXVyTDI+c1JI2aghkg8VZSSxlSt9zr5WAKj6S4sAOqvVPuK19D09a5+mFk5CpvS8iBMcFaystPeaWup/JaU0piVZEaO3CnGqsJ2WXZqVNebFSajqqs/E5mQGa3Xa73P8g2JWCgVSiiOZuupvjXmVijqbXkIxv4qEdjYQ5T38vRqtPhXYKOmArilQU797WQ/58hRwqxyA2nOrHT1idPJjKdUTG4klXlfcPlMsYT6TIXsrYY2WRJ7fFdh3UfG+5obr+ezHuaOPoL0zCV80jHhnF2YWM1QQEYKbs+qtbNULnGvtnd1IKL09FaBCPHS0wbt/+j2IxpUJiJYI5cf8pLxvvpTH0ccew1//vw/jnscepDmuHInOYoVkTCSPKMB+qptycHEMFOSv8dH4islr3KXkRRjkCiiYP8cJ4NaCiCk6sTXOBn7A/lQoFgGfCkLzrqenx1wRUiDqOxGX3q5uvOfHfwoRyjTqBDyOw8zZDH7tf/06unoIlP4CrrzuAK6/9e28j4kTH864fz3lPwDef7ymhJyTVZJKFJesUW9RQ+Xxj5/4CE6eO4VcMWdbWcTytDw/z4mmsBEJuiaMWIDov1sOa3aaY8o6J60TE3hPN5TQMERQVMDjRh2WSIfFGBV756yo+ZDOrOD4qcctU8LqWgYnTh4js6th85YtOH1KOwf4Q12AHahBk/BbBLqAjp2ttEbmnOX7WmJXXZxMrA4z0E/VsaqngCUUkmbTmJPW83PbwkTW4oSKrGueihu1kh/ZDPVnjZrRNB7vze9LDJRmR2p2QzuZpuQ9JASaQPJNyaxyOsNhLlb4WhNWYCfTJByMYXU9V5yuYV9R2wR0vLYDpFXoRDNFxesUKSdGTveV+AuoqIf9DQxs6iEIRLBn9z4cP3YKDz/8qIGChNhcBWTOddZLTmoxOu0JVVFfRxMJrFHZKFDVhop97TBMp1/lYrBFB00Ijr/u2+TnnFb2uSZZL80y7QfV1qo1Khcd4SfwkwyJTanGYh4CsB6aSW3xALpScTMlVRM/220smBcLxyNUyWQu3hCBvtfGUkHUVjfdl+OQyaxxslF5lZWSyllY0iSWNMsiUWKCzFqa/V1FkiZijKDV3tZuGbcH+nthaeEpE7qGFsEiqS5jW0HKJAWLskmw5m8EpgqXkXy0dXQSKIu4OD2NWY5FOl/CFOs1t7KKItsqv2JbTIe1JzDMe0UJ3ikq8wj7RQ599a+SZSwT8HRSnwLj/QQIt/ogQMuCrY63p3DLrbfipltfy5Z8eTHQkizxA5mlBc65j/7DR/H77/89vkH5kRLmo1wrEeClQPV9yTstHZquAruNw5F+/ud+3g71PnbiJP7+n/4J58fOsh80p7QtModbb70NL775Vnz84zTJVxUDu8S+FMMt41WvfBVeduvLcPHiRUxOTFqdlLh3dHQTbrj6JSYfhdUKfvZHfpWWywx6e0JUHMANt16FQ9e90dq1Dglfd3lWgKcsqmMTx/A3//DnyBRWLa6nnSbn7OycnTAmJJdm3JiUdhgIB4mc1sBF8VVK9y3Qk69J4RPK/rq2umpR3aMjw2Rpp0z7im1MkUVefc3VOHLkCI4R4Dwht4GOriMhlGZSIywhJjtZuc5CAUerCyiNhfAL8hc6rEN+RedwIIGOM9DaMSAQE3MhKNBklgmpuCn5IAV4OsdWCydiUGIW6ivtqSUEYnlO+yJpgjWC5uOSr8pghgxLDIScjeDjhKZIIxr48QI6+lFaUGBsF9wAUQEHv6I+VD3b2lKYnV40E1qDsAGeAl3nO47PSokntSonYJYJpnxtG6avxk/XhYfsyluzM0mHNo3immuuw+/89u+amSzGKIDVFiFbYWTfKuwjEUtYf6ZXV4xxaGT9NOtdHFNVVJdV7jdtzGcPmlKhCHBOaWmHn/P7lvuPaOVmf1916X70tyfhrpEVka14OLEEtGLsyhenugpEFSCsa4eDXrIGIMD33JQbQZWyyGjxKZqkRUDTdH5yAgNktm06bIZApT3SCvcwk1NhJaqZVvf5KhpNGJhqx4ixQw6a5FjPck00647/Sq4M7YTRKqbtR2W/ak+pl7+VQtB8EPORu2NjpV27PlT/httvcYYKdF4i4K5yLOZp1mpTvRJXBKX4qaA6EgQ5js9IXy9SBDvHhUGmThlVtp95jkswHEUkRMAXy+cYBWJhpLMZHLrycrztHe+EEolaZZ5UHAuA85DXYq9zLKl8+LdM1S/cewc++rG/5Xx6HMUKzWSKx9DwEG669hY8fvQozp85j3d+6zvwqle8GpOT45ianMa2LVvR160tXBobrZNTITbEGJUkwckaY3urpeBZFcl+jYrfBlD4anLIz/inojSmZqdwz12PY37hMUTcg/jUP/8b2X0Iw5t6EWdzbrr1ZgzvudFk58tb9uyLq648MutFdflSeeJtdhgnHxuof7ak7Kqi0sjjT/7697FWXOBjBVMzk05j2DCBo+1OoLDrPU2iJtmdzx3DwMCgObO1M0KxSlqJvZ6U/i//8i+xOLuC17z0Tbj6qqvwqc/+C667/io7gPneB+6ySazSM9iNZrCE93/gD8iOOHF5fflldP6rBQdrXvPWOlFfwqdFDjm7pc3lANcqrvwPdqxinaYhB0GmkgRC4OUPiF3RbA2TxZF96foKBRDrUN4xDbZdN+DjezRvyk1kF2uoFDmYUB4xmqUBCZm0MwFUk5/XlimgQRMw2eorwU+vzSzmJBJMyMehPrYVNIEFx0DsRBkmdDaDGKbqLlDXxBN4SfBU9NrAWxOOAqhr60BqKRhdyW0KS23jgy9rFNTu7jb0D3baZvSJ8SkUaDIFfASCmraMlZGIh4yVzczNQYfPSA600TzA+kuB6SSxAieLTEBzqK+DlPl7JSesg7JxBNjG3u52bN88TACsoJ0KsFmiaSk/l8xKKi9N/vn5eVNgfX19VH5pYz+1Ug7dne1kdkEcPfI4ry1TXGOqvIIEUFoFFdZLdZAfUVZAjcDlDxOw+T35abX5X6t8YplKKin/mkBanSw5kPtCEiCJlwLSUQJiJitUwEtkdlkCjwUzUHEpFMemnwCRgJ8Q28067FG7EWxFl6Cq+uUJiHInaOS1+q8Dp3X2RJQMPOpzY1NPL9tXZ3t7sLi8QOtlCTv27iSQrWIxkyacUIb525/86Z/Fy258Le/B+uXK+Ks//RMcPHwp/vxP/ghvfMvbce1NN7NOz6Q4cr5RzCdL07RWp0m/tmxunXi8l4pNPjVn/juK90u/eS6LUrx5/C5Mzp3BX/3xv+HhL96Nfdv6MNgXRvdAFNe97K1IdIysf/u5KV/G8EyzfFnh35wM2uplk5PCqTK3Mo3P3f1JnBo7grHpkwSwAIJNLZs7gbg9Pf249ZbbCGJ/zWt6ce1V12L71t1oVPzYt+cSPPDg/bjm6mvMnFSHShOlV9Lo6eoFZZUdLGbnMAQ9dG9pJv1RKK3ir/7mD7CwNIdde3bhkv37OTGj+OGffTfOXVTWXj8SbXEoY67lJyPAyX8ogRRAKfOG/Bxu+RjcihlS3Na6X0asTZuuiQnyPZnJQ0blxOJpsULL9WSLVvQ5mYM/wkkd5iQBAUMmqNiOBF2JHwXGAj+BmdzkYg0ECwKTMsSq7ZogBllsszY9C6y04qjfKuBTbgExwwwnnyWb1PcNpBXY7TBFMQsDUQKAhRjwPX2uc4EdtwHvw/by7gbwik7X2AYCvCcqGBnttz4+dvQEwSDIfmqgjyZbiKCqoFZludVp/EqPJEDQd7Vap9PO5NMrc1LLuS/wtczLkiNOeGUtkQm5eVM/dmwdxcL0BNqVBp9MUL64kD/IOqYoT3OYTy9wHMSgExZHGeaY1Th+WohgJ2JBSQXYJ1q0WaM5lGpPEIyBFYJNnuBUFLsU23WzD8nMZU5r8/ooWUlmLY9zYxdttdTvIRNZVxjyO6mftMIqMLcgYwKTAqqVuEAyKLngpRyFxc/ZdCuycsRxBJ7tqRTbTKuBfV0li1PvKm2+zPosx1nxe5o7+q5OCtPuBNUxyvfb2W/UMEj1d6Lqa2BaCRsoEAkywDiBR/WQffejP/az2LxlN2r5Kn7tl34ODx95AB29nXjL7d+Gm256qWpk9frq5csBz5n5cjM4cK/2OeyNbWej9ffG47+iKDrD45c8c6yWmvjVn/8VdCdppYQrOHTFflx2/StJn8XMn7viIltYRznnScKs4jjd9R47iOxMzvB09iI+d+/H8ejj92OeJoPbHSfr6cHenYdw6b6DGKF5FA3QrFQn8pdavP7yond1fXXg+m2fWuye/FydzM5/4rt6st+wPutfcV40UdahKw0dxOJCLr+Cn/lfP4lT547TPHKhr78Hlx4+hH/9xL/wb68tk6tdGlT5pXSQzoYwFohaAn0xNLVfml8AYBltyWDEBG0fJCeJCQm/a+Ekdf6WYFfKS+trEUJMUrFlTlJMsUMDIt5XjmoFiOohQJX42SKAnO8EWbE3+bIE1MINmTA63c26QOjPPhG46f4yGzVemqS2kkizy9JlyynNZzn+NbEtIwvZnSVl5HUVvK1reTimFTI0pUvatGnQnMk6dEmAHAlELRHoOM0ZmXyK1xJrUXJIMZYhMnWdHyzHd0dnFxVMHr09nQTYVawup/k9Zy/mruERdMbiWFtZxrBy7BUL6O3qooIjc6LymJyZwRBNuYMHDuHYmTNQbPI8gWOFwDqzsISVtVUDHtUhHAthx57t8IbYFg9NPgKFJE0BxBqXINtKk4XsrEDQdyauMqrUyMaUHFSBrRp7MWX1m9wuMg9ltssikTSZa4EyKjNeDJWEgFLMfpe88ff6jf4grJvcyB+oU7PkWwyq73lv+fHa4kmLWaRZg0K1ADujmPIUZT3drO/w3h1YISBPT8/RWqrbgdMrhQzyZhVw7GmhJDgGdTFhstt6kX+HO3DFoSuRWVmiHM+gQqA4eMWVeCNNT7NJbU48k6KWbhT+6Cl/Pl/F8EUAyy5dmc7jD973O0jGaL5H67j6phux49KXPBmfn5NCwBNX3ygCOUeriVDpg5XVRRw/eS8eePh+zMw70d8HD1yOK6+4Br3JPvuNekmsQX0lHFBDxNK+pBic7ziduf76y8rGexI6vVbR37zGE1/Xiy9B6VOvIdyWxrXdFwQdW2kjW5tcPIaf+qXvp1k2TtAWMERxyb6rceVVB/E7H/h5W30T25OpqLThrLxpN4FJgMAnn5gmk1LAb0wYmyzsH/nxNGC1UpPs1oVKQX6zMLW40q0r+4XARZubyY44OQVIMrlUZNIay+B31BL5+MBJrEmkQE/F2dlxdZq0ObFFh0GpOP3rMI4N01amq4BQzm5NdvlVlPwy1dZm8YI+ml/qN501S8vZ+lVM1mIW3Oo3skSak0pOqRTaAsYQ664MtmJlwwN9uOHKKxDmtXkzFNYyNFWb2DIyTNZdxYIOS+Kljh8/ycm4RDM8htmpGRRZx57BAX7XhYHuTgIvFUnOAbqJmUVcf8v1BDkP7rjvQRw9fd4OZ5Fh32RbVEH5ExWCRILJriarJaved+kejG7dRICesfFRzJuaoSMBguGgOdHVX5KROlljgaxIx0rKBaIzH7S6KiATgEucXBxX7YfV92XKilVJOVm4jcaHY8A/rW83dmewex3wY79J7sRElXlYQC+lKbAs8r5VKrF8PYfRvm5csXkL2ilLOixpurSGaiqEBSocZW624Hldx0JxtEoZ5FjoSNEqErEoXnrTy7F360Esz6YJnor3KyMQCuPSy6/iuIU49s78+6qF9Xa+pBciHnqoCFX0+E+v8NwWVYOPWqWJ3/jFDyEzf5IWWwrecAkju3Zi72Wv4HgptOy5K08BvC+VDdDSnlgdSaitQMqFZp/Z/ze658v/+o/lP/v8Pxb94qt/24E9icjTFdXdPjO01EODqcGV6eJo6Tvu/xT+5p/+AIlEJ7Zv2U8QvBybBkfQFkzgT//+9/Hnf/kB7Nq1HW9+/Vtx/sIY3v/+P0JP7yBe9YrX8PFa/MZv/iaBxY3vfte78Md/9H5E4nEMjYzi137jfTZJBfw6hrJuq6Ssiod1tj5VTBftdtZPLMwBT31BVqBYoWN2StAVhiLHuziVmqGVbjnRzefIdjg+ygBZmsJgxEM4MTnBtEtAk04rhx3tKSh3ncNUnGBRgaFMMP7I/G4CB9VD9w9r9wLrUyNj+6kf/VGcvHAWH/7bvydrIcvNrCIVS+CKw5fjzrvvQd9AP5bJ1NTbYo8612J0aBiDvV04+shDNGUHOcGb2DE0QAbrQY6MZo1s89jJ0+jo6sPu3fuQzZfx8Xvuxdm5OdaZ4M2e0f9qBBsbR9bTgJ6gpEUTpfzuGeg0f2e1UcLV113K104GlczakrEFrbpqtZdNgg4Ur5SbGL84zb7M8XMCG68n14ACpm2LG81zAabuJ1auHSNyYUhx2MDwMzuUm/82posFgvP7Ujhi6Oo/1VPuEcWDWnIBfiYVrQsooFk5Gr383SX7d6N/sBczy/MIdETgJWivpBfNNymFrT3ZIpraohdPKLEoZYcAmwj24Cd/6Bcw0rfZqZdd2SnOX19L2fjlRvnar/D1FbFquY/8+PzfH8Pf/eVv4fLdyhTuRtvQKK58xTtRI0GR2nouy1cEvCeXDcFT2Xh+oRW1YaMdembL+dB7MiAEKGwX/5PgykyhbcTPHHHVQoQ+1Gvz9bDLNuLfdJaAl8xMk/VvP/5h/Mr7fplaieYfB1MhMPYj3c+Uh7OSKsDT55osYmWqk/6WKazelc9I145SwwvweFP+JZbjJuOg5OtT/kY7K1Qf23ss85if8wO+p/rwnvyuFlcEviUyVK8YI5m4gNDjd4Jptc1OPk7NsAZBtl4tYdvmURy+/DJ87OP/hLm1NbiCIYI321wq4aYrLkMxs0hWm8f5iWkMDm1Bp853Xc3YxvswJ3pIh0L7fRgms1OIklbElaR0blqgs8bJPoRYR5cdQvQvn/ksTtKs84adk/O1cq/yH2SO46M2SploddDWYBRWQaC77oYrcfr0Wehoz4OHdpMZKduK458TcJpflG2fnJom+NNkCmpbWtABJ/aBFKCGSGFE/D+ViHxuHjLjjCk1fS5gVD00hjacHE/VTvtm9UrjqrqpmKwJADUcrKgW7CRjArN6s4hQBNh/YAvZYgMFMnlZFqNbRrC6SvbGujpyETAmrkUoh2V34Ltufzd2jx5kHWRKS/5UJKO819NYPf+zixQ3FXUtiF/7mT9GX3sOQ72ak3kcuvk2xAYO0ObhmK/LwHNVPL/wC7/wi+uvv2L5MsF7gRYJoYRSxcxBCuDGxn/5a7RIoQwO+kSfKWbQTfNPwZSO0PKHZibz+3xXQKaraceF2I0AT+l+Pvvpz9rWs5/4kR+3VT6lA5fgGxjpEpwI0WjEnsXQJLAqGnwTdD40oeTf05Y3sTlnqxy/xO5X0LD5+tQeXtOCRwkumvj625iI2ieA5Y8U5qFtTRs7DHRdZb/VaqPAVj45znrNXOqAGt51+zsxMzmNf/vcvyOvSC8CmM4WVZvjfD11+iS29nbgusv24dL9l5CGNNBGgNk+sgkh1i3qdxmza0vFkc1msEpm+ejZMVwcn0Qb2dbQwDC6uvvgpZn8yNg53Hv8KALaGlUiK+Y/jY3GakMRfEn22NcEMYG1vqN2CPs1PhMXZuyQae1UuXBmEtlMAUvzKzjy6Cnb29rb1ckmltHT1cE+bdBsFSPWeJDJSilpxNlvbKY9CyQVoiSfr3yi6tcnXAoaS/utAzVa5d1QZgJWawOvYWNhMuIsWqkBdY5bzVXC0LZedA8mSNk1dsrEErK4Va1Qy3+qxQ6ZqM5uIi/adLRh/wjOnxnH8PAWJKIpiQKLhELyI4XotOeFVNSPK3MlfO6T/84+qCHR6UHftq0Y2H6ITZGlwz5cH//nqjwjhrdRXsiA9/RFTd9o/pO74au1c+M36yKnxQApJspbQwGcFFS4apiem8Kbb38b0mur0I4NLb9vbM/RQIvJCOA2JrXYpFiZripfoUxVpVvSfSwtPIepqXVJmohig4Jl+QO16GLXoMbX9SxsRojJiaB5qcOn5YPUW80ap4XMRoElP9RpUzpQRSf3K4TlZbe9An/2539hsYZFgvEqWZyGXFuv6jRxL9+2DTdceimK+QzKZIJalNA5sTreUX4ubdNKdXZhbnHZQOwumqrzS4vYuX0bOpS+aznN+tBMa+/AzFoG9508gXSxSNAhGK8bLxsypjqqfOnvuvnoLKCZD/WLPhMw8lNbNRbCOGao83uFxmg8lNp/ZGQAPX2dtlqrowO0cuokJGCf8jfq743faRFDva3/ND1UE+3KsIBotlP3VMyhzGKxdT209c7GUWycz2YJ2CKXVrELCEe9SNF8DcX86BvsRq64ZivOAa2Ks+5aSNFYat+4xlURBRo/AafqtnvrPrz7nT9GpRyhIla2lg1jT7D7wgQ8lcWLa3jvT/0SWXcZWw+k8Pbv/l62t0cdz7Hg/HiObdpvYsBzTAEiCB/r7VJPPNFEx7yhqNtfX7HwKwI8+TrN8Uywk0NIq8E/9lM/gTe8+S0IRn348Z/+IYeVccLYZOTvdBiNTCMJuIJcNVe1H1nETyuvWrbX6qHS94hhKGxFCwyaYGJsuobqu+GgF4gZaeQ95I+zCcMKCgTlU1Lck7ZHqdk6jEUHMjd4v4H+Hkt7dPTEKbj9QYKzDwvr5pynUkJvNISXXHkYtbWs5fvTvs0Egc1DoCsszqFEEUp2dxkT1Otjp85icm4R/UObsKO/C92xMCKxqOWZy9Jsvu/Rx7GYLSCdL4ggsu1+86GpbLAnJTi1wvfNRGelBSobAOMoBzEr9al8ac44qU/kr1TMofkE+YbE1r7Pvqu7yogmo2hXWnj2oVI0qe/0e2N3AlP9hoPhgK5zD5nUBmh2fbFz3d2qx9dyDWg8dC/1t1aC5U7wo9Yoob0zhN37RlGpK5mDUz8loZDsOf5HmqhUSjJttWAlH6QSLChZheRC28QSoXYy5z1419u+z4LPBcBWeD2nli+sslHno3edxR/+5u/CF6gg0lvGra95Pa679rZnPP2+1vKMAO8bC+j+q4tAVMLvxDFp1P7P7/wq/uwjf2KpsDRZdDqatl8J4fQVS5+lSawJw3+aMPLRaOVVef80CWXuaFKJDYhN6aGh0+81sTeAQu85jNOmoj2MEfI7EjHFRSpnnE9AWy5h58gwQbaG0xcm4CFDq1LSvP4mgS2H0uoartlzkKA1gpXFNEqcgMm2JHpTSaxOTyMVoBlIECmG41hq+PDAYyexMDOHgfYU9m4bQn+3fHqEXNYtU6zigWOnMDa/CH8siQLboXAZKQBZ1aq/6qmHGJSeJfBiLw6QuCy2TfunN/IlqugzPfg/XsvpT7EiMS35BNULG/KrJyk5t8+F0a2jZFlZM5MFqFoVV+YPBU3bPmaNDf/Zai4f1qfsO/WvxlD1tWMQCXbmiyKTUzyZEs3KD9fZ2YZY0mfnKytR7fzivCkQXtLqbtsuWWeNkExhgbizACUAVHRA2HYgac/5W1/zNtxw4CWse5DDSSBXW6Ud5YdWkUPTaeILrhx/cAzve+/vor29imiiiOEtW/D6N7+LSqnDFLxcAs9laQHec17kXxMjccBIk9FhK24sr8zjJ3/+BzE5M4ZEe4zm3hLqDTfyBANtZVLIhoomuyaUhbGI3REUngoGxD5ODAIOX+j1RriLnPDGzDgBtQiiyWsAShZlpi2/G/WGOHXcaGuPYm553ja263BkmdIegkSEYP2uN78Z1ZVVLMzN2w4IbVCPx5UwlJOd5lxSyR2SSVwsFPDF+++3faUBXmOrYup2bkdHQpvrgTxV9COnx3D89Gl4wxH4IxEskT1qMUagon3HWpVU2Wj3BnhvtFWLCzIPLQEAXwsUJJMbQKii72mhYL3T7X09nEUFp9hHBAk9RjYPo1DOw+1lHXxaueZnfJi/lmNogCmmyF/LXFSGGt1PYKaFhKarwj4J2FhrH26KikA5GsU2tUpr93PXbRfGzl07LPxJis18q/yNEilozLQrQ1svBWDaTaP3BKgKylfSAy18NXm5F1//crzmxW+hua2jOqksJSt6WOv4WH964RSn7meOTOLXful3aGHQnE+VKNRuvPr134ZDV1zJfqIicTly/VyV/wB4LXB7LsqXdSn/ZJ9KPskAzOTlQJ8bP4rv/sHvRL6k4x6rtqBQLDh+PX1XYRUSflu15N8KV9HQyHTWhBBjE9ipOD46h+noMwu5IFPT92ViybzSVy0EgxM30PQiRfDxBppYza+hyAlY5XtB+PCRP/kznHnoATz86c9ZIO/o9i14/NQxm9TlHFkfAU7bA7MEybvOnMcUzVIXAcDHSX75zp3YPjhI4OaETUQwtbyIT93/KFYqBFyyITHaLK8hZuPsMHHATTIndmb7ogkEYrZqmzn/+b4+12KRwnK0f3oj5lAd4wC+03YBlhjjRtlQCAJDXcO+o34hK922cxtW1tIGePLz2ZZDeRLZR3XtD2U/s9sIfLqG+tDJMCKFpnHsH+pEjG1Ubj5lW5YmMcCmotGCg8bMyZGncfRg7949GLt4wdqkWgj4nH3gzi4m/VYn37GKVjZYfNAXQme8B13JAbzuFW9BMtrGerLwflbE3PWbF9y0dSo9O5bBe37i19kHC+juZ9+wOcNbduOd3/Xd6/2t1j53jWsB3vNS1MV8iD3wybqYj/seuIuCL7ZSxbve/V3wKzRDYMaPZcZqUsvUdRzhX7qOJshGSnmtEmqi6xNNGvnq5BOSmaVJK9NaRc5+nbWgiR2JKc9bE7nMooWRVEryiQWweXAEKbKtQKVk6Y6SnZ0WvrK8NI9EIIA2sg43za6ZUg6fPfIQKnVOSoLZtuEB7N88gnZeSwdfe8j+VtiKT953P7K8va1+8qGQGpmkqp8OYJFTmgjAdrBufKmN/mqbVioFCAJq8SsBgwBfCkAMT3n+bOWUv1Vx+oP9RcCWaap+UBHACVA3Prd4OX2PJq1i33r7u1GtK9WR/uPEUkWJI+2dYUzPTMDrURZfH++vrD/8vbeJtrYYtmwdxoXJMX7dyQQkRq1FJ7kf9LeKsVJeVYsROm+ko7PD0pXPzM4491ufZ2qbiuopIFeWGxV9rkWS3dv34Hve9KMIe1O2uCOfnv2SoO3At/P3cwsLz0fRfHBhdaaCH//B/0XFPovOHmW+CaNQdeENb30zLr/8Cud7z2HLPO95z3t+caPzW2D3X1XW+5X9a128/mdf7yAG+oaRogb3uoK44YYb8cXPfRbbtoxwcimjS86+LHBQ0LfbpdU5bYnzm+klMBAjkdkrc04AIN8gOYNNRv0TsDn3lYnsbGcLBPg9mgth/ZaTqD/ejst37Ia7UDZWV9BiCSfUJCe1dnlsYj0DngBNsioZaRFnT59AVzSEka4eHNyyDfv7BuHLF1HVQUKhAE4szuET99xDsGuiUnMO5ZYZJ9DVAoqYpop8d34BNuuuTCnmvGf91GY969Q31VuLN7YdjNcTMOnsYAsHkgWrqc5rWrIK9o0IHltvpNqCjAl68o2Z0mCf+d1BvnZWbhXPl0wqVRnvrQUNglRXZztedtuLeH8pkApCET+CIQ+VhEx0j+XUU+LQHbt3Y2V1xfqcleBnUjRKFEGFxIppR4jtv2V9pJRk2irPo+qjh0RAjNXL++p3GlttQ9QEV+p6P193xrtRyRKAIz3o5xg405O/lfbgFdR2AZ0e9tELqkg6GwhFfXjsyOOYmlNmZPk2dfhPAOnZKWzfth2BcIzj4MiwZeJxOsGKRNt5sf78DIqL2rDZArznv4h1qL83TFExFh2ApHxsyuj8Ez/7I7jr7jvNee31BqHDwXXivCaHgEOmrtiE4va0DW7Dr6XYMa38yQTjlDVmJaYk9sKvGUiEI0ECXgPFTBbDXX0Y6uxFRfuGCTgrKxmKoVIe0cTVwgD/qJTKaE+1Y9PwEE2znfjHj/2dpRRqIxuJkc0pUDsUDWOpmMUXH3sUSwTGhk97kAkuZFtimwIw3Vvz3WGgCrSWxBIUXOoLh6GK8Wh7mw5vEjMS21OQt5iN7eUli1xZSXPSO3uhN2R2w+zUnmWRWgGRVjKVQUVmrhKs2m4UA8UGCpUcegdklobZt6s0dVwY7B+0lFk7d41iLbeChx5+xKalfqc+EciqFEoF9JAdKifjkSOP2uqxArwVIyjA02TWOKnf1UaxPY23Xg8NDVnbVG+BofpZ8Neoa8WW32mwD/hbT9OH29/4Hbh8z3Wc2GKBYpHODLffrrf7hVschupqeLAws4Kf/fFfRKmwgmi4iZ6uBOKREFIdPXjjd3w3QrGIfVeuEMH8RtufDeB5fpFFL174HfjCKupvTQLT7pyEHE/z1+j4RwXTvvSWl2Fw0wh+8Pt+CCNDo7jv7ntw7XVXY3L6IkVF/iWxJq0mCiwkPDKB5euiQPBaWjSRCWcox6F1VnWdBQ5lf5F5FOL9Du07iJmJGctDKJallVAFKltmY5rAyWQHxiencG5sjBPbh9Onz/BasDyB0WAQiYgy8ubwyc9/Fsu1ElY5YcuyVENipXzmQ6DlaHQ59L+0m8IOtBHNMzjR8X7KauMczK4+Efjpofs5Pj6x0wDb6TUAc/IdOqAncJHSEPjomgJIA3reU4xIQGJKxlNHpVmwrV3xeMTSlPX19hnYRcgoy2SqiRSVDE35sYtjZHe8B9stQNP9LYyIzzorRQ9l61lOLxOMBGgN+IOqn0JinPHV85PNXLWvo6PDwEv1D4W1D5aKy0cznnW1/vKQVXqitFrD2LPjAIFbffDlIPfk1y/MohVwyaYL0UQIQwNDuONzdyLiJ6unwopwnFdWdcZuFVt3bOcwOot2mi8Ges4lnPI1dMUTOy1e+B34wisGdOvFBHrjn1Q/PAZ00XAC2zbvwNvefju2jI7i4CX7EA2FLavun33wT3HuzBkszi/i5bfehsdpGug7A319mLw4Dg+H1A7Z4eQSAxJTERtU9hfarDSjfXjLG9+C3Tt24cyJU3b+gcyuTDZjK4c62m+ZQufmBO8fotkapElNklPmRE/qc4Ld5OQ0Thw9RRrZtEPJxXK6etqxuLTI+1SMFSndlNqn9mqVU4DhMCD5GR1HvwBFyV4VpK2/hdoCLtvtwGf53gQo+r2Yn54Vr+aEhShUxwn30KSwOEW+7/g3tXqrxRy+TzM2FPdg997tBBgnMax2UugkLYFMLBi17zZcFXR2t9uxAlqR1cKP02/OqXIqqqMOKhJ4b9++3RIm6J5KS6W+Vnt1UJXDUMViHeATCJtPkkxV9a4opyK/v5bNso3KfOPDjYdvwA+/82ewf89lrL9MXcmE3dauo8c3RGE7ZNbKMO8Z7ERurYxTpy4iEotTfSvnZsGOWW1rT6Grt5+yZD/RD9cf6+Vr6I4nFi2+YTrxhVw2KPp6MaCy94yymRlnjEV/rJs32gK1wRYcACUANMo0ydZwfvIcdnAy/ur73ot/+Njfc4xlDpMfVsi1qi6kIjGkaDLHOcmCBAA7iInmqM5a1X7gSw5dgld9y7dgbn4eH/u7j6KQSSPidWOwuwOri4tYSmcwNTUHN4EuxN9UyTirgSZCPUlcWCJY+JpIdvYjveIkWlUMocBW4KGDfpy9wA1OfjEyL7K5rIGBLcZohY5NFKAYC6a0K0ZO4Kf26pxhgYlYghK3qu16iEXqv1Kx5AAPSYRMIfWXFoKCMZquw71kZzqH1XkvFo6SSe2Cj4pG2wxLjTVs27UF9953n+2P1fYv1U9gaPtlCUAbQdDKgjM4OEg2PogLZIQWEiStwEqo3s7ihdJ9EdzKyppctbRbUihigOoL9YFYXDQURTFbwE1X34yX3/h6AqCyZ2uBx4b6G6pIejWOonNKIuBxcSzLDbz3l36HSvw42juC7CMpxbId//Cmt70dW3budX5MgLQJ8SyKizfVvVvlBVBMSPgw+d8YtY1nvqmXzgRyJrqW9Y8ceQi/8L9+GoXKGrUmzcWcY4rpOMzdW/binW/9doySvW2iiRdOREks5eCXScYL8lEROPE5oAsij2Of+wT+6g//EIszszYZlaIoowNmitoiVrGA5tVcBjWSyCJ/U0sGML2yhksuOYT5uSVOejImmuy2ACFwIIApp6D2DateZpYaYPD26+BmgGdg7hQBxerqqgGePpPa13tuAmKVoCI2t2EebxwDoEUPM5GDLpqzPQTrZfjEKvkdHbhzyZ49lsAzy+vmyzm86KUvwfmx8zh7/rTVUXGN6mMdJ6ozLZT0VCCmump1dXTzZlM6WkEWFRGBYHX4ueOjlP/RCXXhb8isdTC9UpLpOwJtd9WLd775e3Bwp1YmxcQ1odk2/f9LTf+GKmJ3KrbwxNJUlvJaA+/71f+DY0ePWX7FUJQyRNasQ7/f/s53obd/iF90ZHKjfC3Q1wK8b4AisXkC/zicSkg5Pz2F9/7cz2FuesYORT5881XwJf347H2f4cStIrO4hl95z2/ilqtfZk5+XcESExAUrdgF3SAuOhO+XsTDn/83fPKjH8bS1ATBoWgxZNl8zgKX13IFpGiKdCisghM7Xy2i7G6glArixOwEEsl29PQNYXp6lpeWr0qrrwULonXVCXBadWa9Facm008CveEDE3gJVMSWjAHyO2J+G4Cj7+ghVqcgbYc1OrGJa2sZfsfxqW3duhX5IoHfQnbq6Onuwrat2zhhGliYm7M9tGJ42WIG23dvR5Qs7J57FTrEPiBwGRCbqc06EbCUYl556VQfAeqWbduwvLxkiw8KHA7RRBZb1fGUdTIV+Tp5Y8T4WwvNUR+Ucnjz696Oa/fdyr6mqd+UD1dFACtTvGqLL46b4xu4UN40XmLxSsP/qU98Co899ijloYKu7m6MT0zYoUjv+PZ3IklZerblOQM8qyyF5amvW+U5Lhqt9a7VSxs+9bfe4KQorK7ht9/3v3Hi+KNkeXVcffWNeNe7fwS+aACPnb4b7/n1H+F3Xdi55TK856d+nYwsLIUJxco6lxV8kp3wmjKnNY5aMLj/M/+CP/utX0OgVkLQ40MuT5DLZ1GkibdSyMPHya1T51DSrpGaTe5EVwqJrf249+QRlGV6krVUqMGrZHdtiQSikTDSZESa/Nrjm2prp/m7SoBzDtwhLNr9tZVMoLXB/MT2BH4CPAGb/tb3FN6isJEwAVJZj7UvWeAkM7Svv9e+I3CSG2DXjh2mGDrb2uxksmAoYICnoz5TnXHkS1ls274NRx47QtChyR4Jsj+cnSti0QpN8Qf0nmL8lIGlhJ7eHvNrKh2WQE+H5ohlajVZJ/Ar+LpcZL3l6/RqNTqORrGGyy+5Cm98xbeRbQrY+NDACt/4QgrIYUDf4ID3VYrJOIVTMakSeoUAPVuMeU4Bb+OxIYCt8l9QNFpP6lptudKEWJqZw/t/63cwcfY8VtMLGN0zhJ957y8i3rEJVdtID0wtnMB7fuU7salnO37iB3/TzgDW6Mvkchuz4x9NgkqDpiQnW5VMTYkL1pYW8Nvv+Um4s0uoZVfJVuqc6B4sraSxuJbGmnxZFrJBRpgvIxYO2yKEO+BFjmZwcqCD916mqVtEhWYacUquRjsMqEpTtunhHzrchsxneGQEU1OzZu5VeB/LV0d50mKI2r1h2kq+tGggwBMQ6n352BS/mMvqvGIvgalqqbhisYj5J7Xo4QuGsX/PPgwNDODsiROIBgmOYoZEfJlOfgJTOrOAiemLuOnmm2yl8Ny5s7xhwwBLB1CpbfkyG8F7GrsjqKk+qkNff5+BruaBFoy0ci67tZAv2E4aHQTFd/m5B+/+zh/G5q7d/Ft15xjYrgl+X+OrB4tUmflsv6mKgN6BJctXKbFk/8jScN5zMEbPXyvOtEza/0lFI8Hx09PGw7w4639oLpA0kIPJ4S9PGDA3dRH//Nd/jZlz53Dx5GnkCFDf9TM/hxtvvnFdKL4EEs6Fnk5AnuZ93Yc/Vg43Hx9/88H/i3/58z/BaGcXlldzOHlhmiwtipSYD7+us6C0CirzuUgzT0dTemRWEjSV6Tje142lSonwJxJYJwDVbI8oKtodQsH1sZ4ELuWO27F9J+LJJE7qnGGyyRoR0tmD6vh4bM8vhV8rt/zDWJz1Ct+rkoVVaCrv3LGVQFTB3Mw8YqEkQa2OH/r+H8fbXvOttvL3//3GL5OFphGKEvAIUCXWTeeslmsFO4FPYLlpaAjbd2zD5+/4vN1fgcdiezoQvqOrB6sZmseG3vLDOSEwXV1dZG5kzayr8i3qusp2LYtUwOX3hlFjJ3QkevFdpT9rfAAAIMtJREFU3/b96Iz28ndPZW9faZxa5estLcD7H1M0DE7YqiaAY1iKu1Hw9SbfqLvEdkDGtYh7/u0zeOiLd+L0mdOWKvzAtYfx7e/+PuzafZCTz9F8GlqB3deqBa3wnvp93U2mwjrc++l/wl/8xv9GlJcqE3TSxQqynOTZYp5gUkS1UEKIZml7PGnnQ1TImnSQdDDiQcMPhDpTWCTwzZJ9hXS0oUI6cmXbweENEEjYNpmGqmuALCtMZpZoS0GxbwofEUBSyVvGZPn7xIYUxlHlNYMhpb4qwxv0Y3B4EKury2ShVWeFttrEwUuuwMtufSU62npwJc3He++7Ax/9+7+wvcRuapSVtYyZqfG2MObmJ9bPsnUyoVxz3dU4QeAVSHoJeOpPhaQo44zCJyxNuSkWHTpdsrAeOdhl6pIHO6u82hVCElvMlnHdZTfh7a94p420znD1uBVj5yxOtMp/fWkB3v+QogmiVSvbLL8ONgI5ZTCuk4E88sCDuP8Ln8PSxfPIlshClpbQpIn10le9Bm/91m8zZ77Yj+u5cnDz/grrqLM+2nZVWpjGb/3Mj+HMow9ibmkZA1u2ooMTvpnPo0BWVyY4lDn5s5z0dTagRMDJrOUQJ2tTgtFlAtLIwb1YIwObWV6i2VeDcvLRjnS2wZFBCWX1lg5ZVwZn4YBZefwnMAwEwojHksitFcwMlUrIrWWRSMQJeEXsObgHs3Mzlj1Zq9ABC6y+DL/887+KkD9K5UEzmYzrg3/8u1hYnsBabongGjRTVlvgdDLf7NzEE32o+Dc5zP1BH8YnLnCM6rZCa2n2iZQJslD5F7WAYrsxOF5tqTYzs7UwQlw2c7tabOBF19yKHaN7EQ+1YbBzmN2rANr1cXoW+qhVnl1pAd7/kLIxCgI7zYNSehUP3XcPHrj/Xk7CadtXuzy7SJbSgZe97rW4+VWvJKMJo0Szzef2wUukEKPRcLp8zw3gWbycYuI4IXOzE/jDX/pZzI2dQjqTRlrAFvRijfWKhiKoK0U72VQ8ELUgXp0PoaMhtWMh3yyiEQmgSJMxXS0hV3M21quWbpqnYllK2aSVTgG8UiYJ8Ngcdog+9/BzMjwCqlIm0bikJauU+gS+9QWNbgJTsiOC2flZO3s2t1LE61/7JvzU9/2csSlt1RKuiOxemDiDD3/kTzA5cw6BcIBv6p4+rGYXyTyXzWQVa8vm1mwnxLbtW/HY0SMW2JxMxmm6V+0oTIGfgFEHWCsLjVhne3snAU+szY26AqDZJxFfAt/x9u/HUPcWNpS2u8aKFbGpJwXXArznrbQA77+lkLMImPisyaazTMfOnMP99zyApbkFVGimFQtZ5LIZM9euvOYq3HDTjYh19xMEOPnJNIwdWawWryKUtD+dmWMura+7CCZcZD+EFzKdhz/zSfz9n/w+OsIeOyynTEBYWlgxsyybyyNL4CmRKa3kcqiSGfqUL4/1CZFRues0eSN+dG4fxkKJjJDgoA39OmeCtJTAqowlNJ3JjIT2Aj0PQUOMydJdkSV5fWKcWlgRQCjNFevHPlDsXT6fQ5JsM9WeJBDVEAnE8Es//yvYPLAVQTI7AzuZwWoW/7ewMoMPfPC3acrOk9mVbDuYAE/b9rRVz5JrsmiFVfXavXc3Tp85iXwxq7sjGo8hmoia6av6yLQuFMo0ZxPo7OiygGRlbbnukhvx6ltejzwZcMgfZ121fUy0VRJgUmCMvlWev9ICvOerqJefkG1tkXLOmrjr85/Gn/zh+21Fr6Oz0456vPraa7HnwKWcfJqiAjQ57DlX+fx8TQ/yLXu2lU/WY/7McfzN7/0mlqfGkIiFaQ4Wbc9rg5M7T/OyKoajBAGsocxZC68gcLkqVQJgBbkwzdJ4CCs0ZatkZ4IfHf/Z8CpriSY+WRYZ1EYnKaOK4vBULNaOXSGm5wQnExB1bfZHOV9AMhpFMV/EB//gw2hP9dkJaptHNvMOXj7UZ2YXO4WXX0gv4JP//s9YSs9gZuEisvkVROLOEZDKaqKAZk0L3bdMwO7u7bYA5nRmmZ/pdDiPLdK0d3Ty/TUCdwUJgp2SrFZKDQwODKFSrOMNL/l2bBveYwpKs0xm75eVL5OJVnk+Sgvw/luKthTRfLMJzQlJRqFVPrEaTYKNTdUCAbENjZDNi+dxcij+SyatKJFSUn3q/30I//bhP0Vb2IfF2XmClguxVMLq3eC/Yr4EHWJdLVdt5VLAp+wryvxR8xPQemJY9TYwRVPd5RH705m4SkNVJtgLwJRBRfneZA6u94HaLbZFFtfg52XeS6mTlOlFK7QxmtLNagPxcBTf+Y7vxktvegNBUv43/oZ1F1Dr9ZO7TX0p5qYdEEdOPoS//n9/ilJljbSY7XAp+WjO2h0IBlGm2V6m+d3d000z14+p6Uk+Ky+fH6Vy01Zjw2FlQy7RhG9SEXTA64rhu97xI+hODLKerIuAXXVhG1vlv7+0AO95Kupkm3hP9Pb6O0+ajQ6fcYrefvJEfb6LzC0Fz9oRlvUK7vnkP+GTBL0mzTof/6UzObKjeTTdTcs2YpmIadoKYOTEN5ihaJULBSBIRtQWQDkeQI7vN90hmsoEfVcFHr9MSPK9pgBB4N60FVk9xLScxQOCCgFQAbxu/s5F1uknAxwd2oJwMIH3/uL7EArFyONkMprh+hVLY918FiZmsssYmziHvv5OfOgvP4C5xSm+t0KwCxmDU+iPDjXXIsqmwU04cfq4rRrroUUTnW2r7DK1ch03XH0zrrz0BgJ8Asl4H2/kKIqnL0+ecv+do/zNV1qA9zwUdfA6vGmufVmRK06eKU0N91OHwr785PccE/f5KBt3VbCumyDxDx/6A3zsz96PQKOGsDcEtz9i5zKEQ0GagU5YR6msdPVlPpcRTyTs9yFeSIHFzY4I3F1JnJmb499B25blIvPjSwN653xfoEKg03YssTBe0gBQCU79/L6PzLGbZr9XfsyaC294/bfila+5nWyPLLLqJvti32jl5sv66Mv7TCa6PfNJyQOU4l39XCiv4fzF09i6dRR/9XcfwJHHH7R7a3cFqTa2bN6M46eO2/XFurUZpCPVAXc9jNFN+/CmV72TFw2Q4RF05VvVf0JVlS/dfr2ojqqHHg7Qt8rzU1qA1ypfsdgaAfFCVmVheRrv/fF3IzszgYjbj5XlNcxm0mjv7bI08fViGQECU4WgJ3aUyeeQKxeQDIUQi0dQbY8i7WtgkgyKtq4tEigcRNdvmOnJt+0gI7cTlEw14PO4EObNw/zSzk2bES4BCycuwtfwI9LXh1d/9/fg0A0vJTCKhVKYtVojfPs6iyVQrefwL//2EXzu7k+hQrN7aMdWHD9+FJGwHzFfADcceC1e9dK3sZ7OApRA68sOnHHeapX/YeWJBKCt0ipfVjhhBUKat2YGVotYHB/DEgFPISdtbe1IJWLIZ5aRXl7CcmYVZa0e0/yzVVqCQsgbNNNzlcBX8LswX8miEfXCG3Z2YPi0IZ/XD9RpvpL0uMmelEcglIyiXi2jw+PHjnAbBitu5BdWMD89j/ZwDNFwFC6CbHt/H3qHN8GjPbwCHCHzcwAyDYKuAoJ3b9/POrlw+vxZJFIJ2zIWIru95aqX4JUvejP7xVkSMTOav/kP8Y8twPsfV54Dfdgq35BlHexUtKDw4J134oF77obHgAlYIbsrkcXFAwFE/H4k41HbgK8QmWwpayuhLoJcMUrzdCCFpUAVjaQXrhCBwaPQEQ+Zogdd8QQi8TDi8SB6dULXcgndExlcE+xFYqGExuIaKsUKWZ0PJFqYnZlDvpRj3SpwVUq8t49mJEFK9X2OAMYWOrSnuBnE9Ve/DIO9m1HKkV5Wmrj5qtvwshvezPsraYGP39VDe3mfsijxHNWlVZ7b0gK8VvkKRY59x7mv/aq1UskWDPw0G7Uyq/CQnPag0gzt7upDf6oHnf4oEl4/utqSSHTFsNzIYDlWwRJtUXekib5YGNu8AWwretA7X0bo/ArKj81gqBpBbKGI6slpbGnEsNXThvKFJUSqZIfpLJYyeZQKVbSnOtBGE3qRrLJUyOHc449hYXyC9VNKLNX4uSk6UFttZ7MRDkYw2Ddo4S9XHjqMl9/wWprPcQKizploodoLrbQAr1Wetgg87LAovSLQaVeDgnwV05aIab9sAHkC3lJ2DXNzi1idSyO/mEFmSaZtDfHN3fBtTiFAhtdP87an4kN4OofEXA2dGS/6azEc6BrB9kQX3GOLiC9WMJzkb2ieLvBeC8UCgrzPpp4hRD0RS6mkPa+FYhnJZBIeglIlt4Ijd3wOjaJSErCsL0h8vcWBMaKdLRp5sHV4D3YMHcCbXv4OvqWV4ycB3XNzy1Z5nkpr0aJVnrbIGa+pb1O7WcfDn/kEPvz+/4u5C2dtITTV3g0vmZ7HVUWJAJdrVFB01xBMRBCI+bGWW0U0GkZhfg2uQoMMjIyIbLCULSLgDyLCz8KREIJhP9KLi7xFE7F4EuVqww7rFqhoa1Y0HOT3ffD4vHZoeT6bRW9XJ6I0n91KDZXsxMtu/z7svvJGW/v8zzS4YuIk8gp1+TLgekrRd578uf5uxdO98EuL4bXK0xZnJ+t68LHLjY6BAcQ6O9AM+i2T8cTiLJZXMyiV66h6m/C1+9A+koA/RnCrltFdDyE8STO0GELKHYWvRHO4Dpq7KcQiAYQCPkunvjy/jJ7OPsSjSaKRmwDqphkZRAfN4n17tiOVjMDrqSMeCxL8aC53thEYeT2/F0mBqxe4eOZxNGo5CvN/rrsFdBu7NL5SeTIH2Hit77fA7oVfWoDXKl+lkA1xomvXRP/gEHbvvYSvCBj8f5IMLUuqN10o09z1oDpTR+HxVTROFeGd9yA9XcRyjmZopoSVpYyt2qYIduFYCMoP53E3bZVXIS3phXmEgj74fdpwX7IVXB3qnV5eRnuqDcl4HLlMBmGau35vgKCovbQNrKRX7X0lKC2upNfr/PUXgdsGIH41YGyVF15phaW0ylcojulH44+vXXbYdml5EXNj5xDgu0G3F3Gyq85oECGanCtreRRpsoKApPNmtXARso34HgQiMcTbU7ZNi5wRQbLEUqGEgMeHzmSKV6+ZCRyOhtDd3YOojjckyxO4ZsgiFxeWLfWV9LPPF8bSUhqFfBFLC0tkmDULgm7v7EX30Iix0VZpla9UWtLRKl+huC2QViamGXJNZ29sOBpDsVpFtlxEjX/nqzpbtYL+7jYM97QhFfSiXspjcX6BYETA4+/dZGw5glR5rYhShowwVyfAlTG7ksFEOk2g9MDvT2JqYhFnT59HLlsgs3J8dvPL+rxhj5mVVTx85jSmcwW4E23o3bwZybYYJs4+jtkzj6JRWLOat0qrfKXSArxW+c+LrDo+Kg0BVRZKfKB9pHaoDpmfFhSUEimbzZJ9LdpeWh1ZGA6HjCXKD6gkn8FQCErNru1nwUAAsUiYpq3bDvgp1erwkCnqe4tkko16GdGQH51tCcTJIjf1daOnLY5dW0bQ25HE0uxFZJam4SeLHB7sR5amrXyCKht+tyf74lqlVVRagNcqT1+EFXzoSTvMaEsikozb/lkzdbXaSeCr6RyLQt6edbbE8PAQBgb67DAdZQZ28VkJBiRp+WLONuMHeK2OthR6urpstbVAZlZr8v0QQTJK85TmbyazSnN2lcBXh08rqgp1iYZRyq7SpK5iz/bNiAV9WFtN2xm1a9mc5cJTaQFdq3yl0gK8VvmqRdAh75n+P7JjO3bs2WXMTiEjSm+ufazKXVcuV6GzNObnF3Hq1BmsZXIol6q2WNHe2Y3+gU1oa+uw9E/6ng7rqfDz9BIBjECZiHgR9BNIa2VL/TQyOor2rh47ZSwSb0O2UMH8go5TDNpCwuL8vKVT7+sbRLytG9v2XILOvgGraWvBoVW+UmnF4bXK05d1sdCWLQGeh/93EYymTh7DZ/7p73Dq2CMI0BStEfTKlYJzUDWZW7Gk82K12KFU5tqTyuuQ6akopVLAHyAIesgOqxI+mr1++L0e+71Wg0PhqJ0Nq4UJHW7T3tFhefaW00vo6upGIpq0g3uq1QK8SjFfqWIxX8e7f/KXsO/Gl6CpxKN2N4fptUCvVZ5cWoDXKk9f1qVCZ03on4wB/WtWy3D7Gnj0zn/Dh37rfXAT8OSrU8LO2bl5O1BbKCl2pzTskWgQtUoRwWCIIKdkmTUCowehkJ/A5ybABVHMFZDP5tHZ1QlleV6hOavTv7SjIp1OY3FpET3dPbStG8isrCGVTCDPayoe8KpbbsXL3vQuxLqGbYW4VVrlq5WWSdsqX7U4UXjOvgv58hpepUDyYtOuSzB6+X6kdvajHAthJldEqRmEL5RCqr3LctN5XASl/IqFtCjVk8ddI8jxtV98EcgVKwTJZZQqNQQjEfPDiQVq72o32dzi0hL8BNMrr70WXQM98IQD8LZFMVleQz7ug3+oD5e9/BWI9W1Gxa3TxHjRVmmVr1JaDK9VnrZ8SSgM5viQyemhwAgEQXBawj/9w/tx7uR9uHh+EoW1kh2Wk13OoEkW19/Ti1CALE4X0tmsylZM87ZSLiOXzdohPjrtSwfg1D01xOJhJGMJpBfSxuLk89s0uhknz53D7Pw8Crwm7WEUGhVkannEexJo7+nG7bd/D2695c28d8ipW0uFt8pXKa3A41b5ikVYpS1mDstzw6X8b3qTGKg06M3iKuamx5DLrUGWbP9gJ0GoC/PpFRw5MYaJ+TXMrq6hSkaXbVThI6iVUEXZVUOpXkY4EUOsLQF30otgdwQ1AWKTJm80ilytidVyHWWPD9OZLOq+BJZyNUzR3F1DBc0gzeFYEMlIApfvvQxeV8SpWwvwWuWrlJZ4tMrTFrE4CYfLUnQqFZLHeUNRyHaaogtDm3cgHm9DB4GrPxFFoFiGN1dBxB1BKBRFzevGUqmKh09N48R4BkVvHNGRPgQ3R5A80IF0ZxN3LkziZGEFq5Eq0skiFtsqOFNdxaePHcfYEpkgTdrezhCi/iaG+zsQ1XGN2RoaeT9cVS9OnXkYj526z6kX69cyWFrlq5UW4LXKMy7KFmJntbIIWPLlPNb4cEeDCHe3oRLwoEAwzIGAJAaWDCOUCCLAR5bfm5ibRjZfgD8YRjgWt2xOK5mMHWhtR1ASRHWCWVtb0hZCZueUoGDFVoorlQJvWkUiHrWV1yLBtVbTEZFZfPxf/g5TE2cdlP4mKer/Jz9a5ZmVFuC1yjMuAhplGxHwlcsljF04j7V8BktraUytLGEmn8UjZ0/hzNRFAlyBZq4H0UQYDXcNhUoR07NzWFhKY2Z6HrlskQjaRMDrh8/rQaVasvNdw5EgIrEwfxfDWmENMwsz8EcDCEfFNEvo7++yrCWlUgX5UoHWdQVLK1N4+OjdBOPKE2Eo38hA8NS2tUJvnnlpAV6rfM1FZzcUCgXMTk9gfm7KYuTy1TIK9SrhB6jTvIxEQrY9rFEvIBTw2oHdNYKU3+VHwBOwVPHVfJl/AyE/39O2smYdhWLelkhiKTJAdx3VRg1lAlk0HoLHVUN7Momuzk5bzRXoVflZqbqGI4/fg9W1JaufwEAg8I0KBBtt+0Zu439VaQFeqzx9EYF4MkHia5cyHuvBOVYpZTE3O05wIRjFosisKKREYKMsJ0raGUJHewf8Pi9CIR9isRA/LyNE81Xnza6mV5DNZuD3etEsAUFXBNFgEF6f9tTW0NbehkSyC7l8Hbm1OgLhAKq8VyGbxc6RYcR53XK2xHp44PL4sLByDseO3+dUVIjJh0OCyIbsn33yDVNaQPfsSgvwWuU/KYIJx2/3pVLDambedkDItba6mEWtQDZG1tUoF+GjCVsursDnq5gJmkjEnQnqalp4Snd3F7p7ujA8MogQTdjTxy8iv9gg8Hng4e3crjK8wRrN5VUsL+ewsFhCOlMiy0tgeSGNMAGuK5VEMVNAfq2CekUIV8Kjj91DEF0gADq1/hIkfCNBXat8PaUFeK3ynxSBBR80J51nAlO9hMmp85ievogimV4s4kVb3IcggS4e8CHhDyPkjSG7VEF6KYOV9LJWPLBvzx7LnHJxfBw1JRYguoViPoJWDWeOL6CS9/E2Xvj4fjTcQFtHCOVmA+lsE7mCi+ax9tuGkVleJeC1E+ho0pI1ajtbJJZANr+AE6fuYy3zcLkdVufAXosNtYpTvmHj8J6Jw7rl+P0q5QmcEHtiaVI3KqqXf7rcOsgnSpAJot4so1wp2uqph/qzWfOgQDM0HEgiEIzD420gHPQjt1pEJBwjs2sn0FXgD9I09rtRrTfMZC2X6hjePIRIJGy+PL/Px/FxYWZ6ybakoV5DyCffnwfFbAHBcBjZQtYJWk5GLFNLvV6wxY9tW3YhyPsrdtDKk8a2Ncrf3OWbPvB4A+hagPd0RQphHfAEHooPMchwIxxOYsuWg7j2+tfgwCVXWOLOhfkFSwLg9gKBcBOJDr+dN6sdFdFoCmPnL6CtPY6evhQZXslSR1Us60oFc4uLlk4qQiArFYv8jfx9QXR3dCKzukZ2V4fP5UPA7bO9ty4CnDvgxloxY2ZxLBGF212xhKXbtu1FMt5HwNTZFetVtrYogFrF+X+rfPOVdRX4zVmeDHLPhBF+8xX1j8JB+FBfKbh3PcCX6OK8aHrhaRLYYknk8gUsp1fI0BoolEp2Ur8/VMfoti70DqaQ6kzi9LkLqDXJ1HwRmsYumqg+xKN+msBhskAgl1PKqSrCobiBZSLpRUdbD/zuJAHRjRwZXJ2mcyQcxM7h7Wjzt6FZbiCbXbNU8JnlDCbGaDITMDe2mTk7Rer23AK7b+7yDQt4ArOv9dEqX1txVEQd09PjmJwYx2D/APq7exELRxEKROAmwyoUS2jS7IzEfRjZOoBSJWfp38P+KLwuL3xuF/wBLx8BVGtVA1avP0AG56a53ESlXsHk7AV4EzRzO4GO4ShG9/Uj2RMmDlfI7jwGkEoSGosGsZZL44EH78bK6oLVzc6UNJYqURdat8o3c/mGBbxW+a8vpiP4v8GhYWwaGERGh+pk86iXKmiQYXV1KZddE2vZGlbXcgSmOgKBBM6cnMPqEsGnlkTQm0IkEkWdwJTWCWRkidVGkyywQZMXKBIgXd4asuVVDIz2IJIMIltYQyDos7Ntuzu70ChXUS1XEA7EaNIGMD4+STN4hZXbMMlb7L1VnNICvFZ51sUJVnHTnG3HyOAo4pGYHd8Y1g6LiA+NehFDw33o7I1jx55+DG1uQyLlR7VaxuzMDIqFHJaWpsnkxNRCNIMLNGnzcHs861DVQDQZxtDIALYObUXS34F63g1/I4Rsmt9dyaOvq5+mbwqVSh3zc1mklyp4xcveiJHRncS5Dfu7VVrFKS1paJVnX4hKAiZ/MI7N2/dj885diLSF0DfUTtYWRDlfxdT4NJZm5hENB9CRiqA9FUQg1ES5JuZGVhbzkJV5EAkFaeI2UciKHWpRtsj/kRG6+ZtkAk2axscfPIaxU1MEyTIKOS9y6SZKq1WkQvy8VMNrX/Ud+PBf342bb3k9QTO4TkEl4vJDtkS9VVpS0CpfR9G6ha31uGleJtpRJXAtrWWRyWeRSiUR8AUR9aXgrkbw+AOncf7UNGplH9pi/WhWAiiRrXndMRTyZTTrVXg9bhTzJdQqzmqqVmZ1A2VGFiAqyUDNXUfdQ1D0FGj2riCfXyCQJpCMtCEe7WKdfPB4yC6VmaBVWuUppQV4rfJ1FQGT4uXiyS70D26lydqDEgGrSrBS8G86vcAvVbF7z3a0dyQQo+kqYzhI8KquJwP1+hSAHKD5GkWpWkWlRrCjOVoj2NWhk89qKFZLOHj5ZbjulpvQ4Pd9sSbae/2IJdyolaq4ZMdhHL70GquTykaSg1ZplSeXFuC1yrMu62sWNGtdNE3bcenhG9HetQnJtl4kU238gKBHcOrd1Am3v462rjjKjaKB2yWX7icrjKLarFlWlS6CYVdbCqlYiiywjkqxjmaVv+fn8ge6fXXs2LMHv/q+9+PvPvYFRGJ9WF4tYHZmAauLOcxdTGNh1kkesFFaK++t8tTSynjcKl9HcdIUKXuKgt7isSgOHboEI8ObaF5Gcf7sWfjDEcTbOpFZy+HI46fwohe9Fv/fb3wIh6+8AZNT4xifuoCIEgOQ1mnrWF/vkCUVaGsPw+938fp1hHmNcllb0cK48spbEIl2YHR4Bz77qX8Hqg2sreTIFr1IZ4u45LLL4Pf5CcGtUKNW+Y+lxfBa5VkX87QZ2CkNfANedxTR0Cj27Hs5duy6FpH2bjTdioUrYHC4DUOj3fCHgvxlAIFgOzpTXQi4qwS2JoIhP9/z4/Dhw4gnkvyNl2YxQctD8OKjs6sHV111tWVaadJS3X3JIbzje78bJU+TRi8ZYWENj999Jz74vvehQjNZ/j+58bSS7Kwms7Tcet/0pQV4rfKsi5m06w+BiXxm5jVze2iChlCpahGihpXFNbhrIfR2jGDPtgP8gsdQqLdrM/zNTtSLgE/n19arWFyYRU93F6rVGq/jQq5YplkcxLt/6Gfxope8nmDH31poXR23veJb8OLbXoM6Gd1ifhXT6Sl87q5P48GH7oLb22CVHKh7QshbhO+bvrROLWuVZ18kOQYiG8G9DpAZwlh2lRLfdtmiQqVSgo/szuePEavcNDeruP+uf8XffvSPUK4s02RtYnI8i+/8jh/CjS+6Hr//gf+NsfHjBC4P2d0gfuB734ve7u12m1q9YSvEbt2D7LJaLqBBgPSHQsYGrSqqi0vxfBso5xxG1Npt8c1dWgyvVZ7bQomSCq2TiTXgJ8T44Q0mEE70wOtP8jMl7CQIuX0YHNmNvftvxMCmSxBLDOHb3/WjePUb3oFU5ygOHLgCtWqTQFZHYTWLpfm0XV6szS0z2V77abYG4Qm0wRNuR8MV5psEPBfNXnht9Vhw5wCd0kUJmI2Dtso3aWkxvFb5Ly4bAKNzbdcLXzztegLNVOfDKj71yX/Ahz70fn6vjlg8httv/xFcddVL+PeTFkrWi0kwr2eXXH/99OWrftgq3wSlBXit8t9fJIGGRfqfQK9BdlekqVsygAuFAnC5I3yfjJFfEVjKX6hYu1Zpla+ltACvVf77y1MlUMCn/wzd7D8H5VrsrFW+ztICvFb5n102pPObEOueOjVbcYVff2nZBK3yP7sYsWvp5FZ5bkqL4bVKq7TKN01pMbxWaZVW+SYpwP8PSKLGUHay+4MAAAAASUVORK5CYII=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160" y="3244334"/>
            <a:ext cx="2557119" cy="349308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396" y="1648776"/>
            <a:ext cx="3725976" cy="2477378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7849773" y="4529212"/>
            <a:ext cx="2602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Een groepenboeket met een structuur van takken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9667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1273" y="1917404"/>
            <a:ext cx="11248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r>
              <a:rPr lang="nl-NL" sz="7200" dirty="0" smtClean="0"/>
              <a:t>Moderne schaalschikking</a:t>
            </a:r>
            <a:endParaRPr lang="nl-NL" sz="7200" dirty="0"/>
          </a:p>
        </p:txBody>
      </p:sp>
      <p:sp>
        <p:nvSpPr>
          <p:cNvPr id="3" name="Tekstvak 2"/>
          <p:cNvSpPr txBox="1"/>
          <p:nvPr/>
        </p:nvSpPr>
        <p:spPr>
          <a:xfrm>
            <a:off x="831273" y="5610723"/>
            <a:ext cx="670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Integrale opdracht - 10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6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027" y="182880"/>
            <a:ext cx="2934286" cy="440142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030247" y="2532184"/>
            <a:ext cx="4107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Moderne schaalschikking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247" y="3327082"/>
            <a:ext cx="3283780" cy="273648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667" y="182880"/>
            <a:ext cx="3051957" cy="22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60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1273" y="1917404"/>
            <a:ext cx="1124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r>
              <a:rPr lang="nl-NL" sz="7200" dirty="0" smtClean="0"/>
              <a:t>Royaal stijlarrangement</a:t>
            </a:r>
            <a:endParaRPr lang="nl-NL" sz="7200" dirty="0"/>
          </a:p>
        </p:txBody>
      </p:sp>
      <p:sp>
        <p:nvSpPr>
          <p:cNvPr id="3" name="Tekstvak 2"/>
          <p:cNvSpPr txBox="1"/>
          <p:nvPr/>
        </p:nvSpPr>
        <p:spPr>
          <a:xfrm>
            <a:off x="831273" y="5610723"/>
            <a:ext cx="670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Integrale opdracht - 10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44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041" y="109464"/>
            <a:ext cx="2540555" cy="339339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897" y="109464"/>
            <a:ext cx="2746157" cy="337426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709" y="128587"/>
            <a:ext cx="2240201" cy="337426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054" y="128586"/>
            <a:ext cx="2344860" cy="335514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6755" y="3615396"/>
            <a:ext cx="1356841" cy="313709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0865" y="3615395"/>
            <a:ext cx="2091397" cy="313709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1396" y="3615395"/>
            <a:ext cx="3137095" cy="313709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497" y="3615395"/>
            <a:ext cx="2337281" cy="313709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35348" y="3615396"/>
            <a:ext cx="844062" cy="31370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3604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09"/>
          <a:stretch/>
        </p:blipFill>
        <p:spPr>
          <a:xfrm>
            <a:off x="6844985" y="2058296"/>
            <a:ext cx="3204045" cy="467257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513" y="1240879"/>
            <a:ext cx="3239343" cy="47326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203" y="744420"/>
            <a:ext cx="5186653" cy="697209"/>
          </a:xfrm>
        </p:spPr>
        <p:txBody>
          <a:bodyPr/>
          <a:lstStyle/>
          <a:p>
            <a:r>
              <a:rPr lang="nl-NL" sz="1800" dirty="0" smtClean="0"/>
              <a:t>Parallel gebonden boeket op lijn</a:t>
            </a:r>
            <a:endParaRPr lang="nl-NL" sz="1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753" y="9765"/>
            <a:ext cx="2845556" cy="43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6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1273" y="1917404"/>
            <a:ext cx="1124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r>
              <a:rPr lang="nl-NL" sz="7200" dirty="0" smtClean="0"/>
              <a:t>Productpresentatie</a:t>
            </a:r>
            <a:endParaRPr lang="nl-NL" sz="7200" dirty="0"/>
          </a:p>
        </p:txBody>
      </p:sp>
      <p:sp>
        <p:nvSpPr>
          <p:cNvPr id="3" name="Tekstvak 2"/>
          <p:cNvSpPr txBox="1"/>
          <p:nvPr/>
        </p:nvSpPr>
        <p:spPr>
          <a:xfrm>
            <a:off x="831273" y="5610723"/>
            <a:ext cx="670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Integrale opdracht - 10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30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10293"/>
          <a:stretch/>
        </p:blipFill>
        <p:spPr>
          <a:xfrm>
            <a:off x="7354180" y="254171"/>
            <a:ext cx="2857500" cy="385359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017" y="745588"/>
            <a:ext cx="3780985" cy="567147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54745" y="1280160"/>
            <a:ext cx="27854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Product presentatie</a:t>
            </a:r>
          </a:p>
          <a:p>
            <a:endParaRPr lang="nl-NL" dirty="0" smtClean="0"/>
          </a:p>
          <a:p>
            <a:r>
              <a:rPr lang="nl-NL" dirty="0" smtClean="0"/>
              <a:t>De bloemen zorgen er voor dat het product beter tot zijn recht komt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9826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1273" y="1917404"/>
            <a:ext cx="1124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r>
              <a:rPr lang="nl-NL" sz="7200" dirty="0" smtClean="0"/>
              <a:t>Geplukt boeket</a:t>
            </a:r>
            <a:endParaRPr lang="nl-NL" sz="7200" dirty="0"/>
          </a:p>
        </p:txBody>
      </p:sp>
      <p:sp>
        <p:nvSpPr>
          <p:cNvPr id="3" name="Tekstvak 2"/>
          <p:cNvSpPr txBox="1"/>
          <p:nvPr/>
        </p:nvSpPr>
        <p:spPr>
          <a:xfrm>
            <a:off x="831273" y="5610723"/>
            <a:ext cx="670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Integrale opdracht - 10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657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695" y="160240"/>
            <a:ext cx="4271889" cy="3203917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15932" r="16424"/>
          <a:stretch/>
        </p:blipFill>
        <p:spPr>
          <a:xfrm>
            <a:off x="7076049" y="160240"/>
            <a:ext cx="3221502" cy="43148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350"/>
                    </a14:imgEffect>
                    <a14:imgEffect>
                      <a14:brightnessContrast bright="-6000" contrast="-3000"/>
                    </a14:imgEffect>
                  </a14:imgLayer>
                </a14:imgProps>
              </a:ext>
            </a:extLst>
          </a:blip>
          <a:srcRect l="10042" r="8727"/>
          <a:stretch/>
        </p:blipFill>
        <p:spPr>
          <a:xfrm>
            <a:off x="4037427" y="2467011"/>
            <a:ext cx="3262314" cy="401610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96948" y="3967089"/>
            <a:ext cx="384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Een geplukt boeket is ongelijk van materiaalgebruik maar wel in balans.</a:t>
            </a:r>
            <a:endParaRPr lang="nl-NL" dirty="0"/>
          </a:p>
        </p:txBody>
      </p:sp>
      <p:sp>
        <p:nvSpPr>
          <p:cNvPr id="6" name="Vrije vorm 5"/>
          <p:cNvSpPr/>
          <p:nvPr/>
        </p:nvSpPr>
        <p:spPr>
          <a:xfrm>
            <a:off x="4762462" y="5542671"/>
            <a:ext cx="1258510" cy="872197"/>
          </a:xfrm>
          <a:custGeom>
            <a:avLst/>
            <a:gdLst>
              <a:gd name="connsiteX0" fmla="*/ 1117833 w 1258510"/>
              <a:gd name="connsiteY0" fmla="*/ 182880 h 872197"/>
              <a:gd name="connsiteX1" fmla="*/ 1047495 w 1258510"/>
              <a:gd name="connsiteY1" fmla="*/ 154744 h 872197"/>
              <a:gd name="connsiteX2" fmla="*/ 963089 w 1258510"/>
              <a:gd name="connsiteY2" fmla="*/ 98474 h 872197"/>
              <a:gd name="connsiteX3" fmla="*/ 920886 w 1258510"/>
              <a:gd name="connsiteY3" fmla="*/ 84406 h 872197"/>
              <a:gd name="connsiteX4" fmla="*/ 878683 w 1258510"/>
              <a:gd name="connsiteY4" fmla="*/ 56271 h 872197"/>
              <a:gd name="connsiteX5" fmla="*/ 738006 w 1258510"/>
              <a:gd name="connsiteY5" fmla="*/ 28135 h 872197"/>
              <a:gd name="connsiteX6" fmla="*/ 681735 w 1258510"/>
              <a:gd name="connsiteY6" fmla="*/ 14067 h 872197"/>
              <a:gd name="connsiteX7" fmla="*/ 498855 w 1258510"/>
              <a:gd name="connsiteY7" fmla="*/ 0 h 872197"/>
              <a:gd name="connsiteX8" fmla="*/ 189366 w 1258510"/>
              <a:gd name="connsiteY8" fmla="*/ 14067 h 872197"/>
              <a:gd name="connsiteX9" fmla="*/ 104960 w 1258510"/>
              <a:gd name="connsiteY9" fmla="*/ 42203 h 872197"/>
              <a:gd name="connsiteX10" fmla="*/ 48689 w 1258510"/>
              <a:gd name="connsiteY10" fmla="*/ 98474 h 872197"/>
              <a:gd name="connsiteX11" fmla="*/ 20553 w 1258510"/>
              <a:gd name="connsiteY11" fmla="*/ 126609 h 872197"/>
              <a:gd name="connsiteX12" fmla="*/ 20553 w 1258510"/>
              <a:gd name="connsiteY12" fmla="*/ 492369 h 872197"/>
              <a:gd name="connsiteX13" fmla="*/ 48689 w 1258510"/>
              <a:gd name="connsiteY13" fmla="*/ 534572 h 872197"/>
              <a:gd name="connsiteX14" fmla="*/ 62756 w 1258510"/>
              <a:gd name="connsiteY14" fmla="*/ 576775 h 872197"/>
              <a:gd name="connsiteX15" fmla="*/ 133095 w 1258510"/>
              <a:gd name="connsiteY15" fmla="*/ 633046 h 872197"/>
              <a:gd name="connsiteX16" fmla="*/ 245636 w 1258510"/>
              <a:gd name="connsiteY16" fmla="*/ 731520 h 872197"/>
              <a:gd name="connsiteX17" fmla="*/ 273772 w 1258510"/>
              <a:gd name="connsiteY17" fmla="*/ 759655 h 872197"/>
              <a:gd name="connsiteX18" fmla="*/ 330043 w 1258510"/>
              <a:gd name="connsiteY18" fmla="*/ 773723 h 872197"/>
              <a:gd name="connsiteX19" fmla="*/ 386313 w 1258510"/>
              <a:gd name="connsiteY19" fmla="*/ 801858 h 872197"/>
              <a:gd name="connsiteX20" fmla="*/ 428516 w 1258510"/>
              <a:gd name="connsiteY20" fmla="*/ 815926 h 872197"/>
              <a:gd name="connsiteX21" fmla="*/ 456652 w 1258510"/>
              <a:gd name="connsiteY21" fmla="*/ 844061 h 872197"/>
              <a:gd name="connsiteX22" fmla="*/ 541058 w 1258510"/>
              <a:gd name="connsiteY22" fmla="*/ 872197 h 872197"/>
              <a:gd name="connsiteX23" fmla="*/ 1075630 w 1258510"/>
              <a:gd name="connsiteY23" fmla="*/ 844061 h 872197"/>
              <a:gd name="connsiteX24" fmla="*/ 1117833 w 1258510"/>
              <a:gd name="connsiteY24" fmla="*/ 829994 h 872197"/>
              <a:gd name="connsiteX25" fmla="*/ 1174104 w 1258510"/>
              <a:gd name="connsiteY25" fmla="*/ 759655 h 872197"/>
              <a:gd name="connsiteX26" fmla="*/ 1244443 w 1258510"/>
              <a:gd name="connsiteY26" fmla="*/ 689317 h 872197"/>
              <a:gd name="connsiteX27" fmla="*/ 1258510 w 1258510"/>
              <a:gd name="connsiteY27" fmla="*/ 647114 h 872197"/>
              <a:gd name="connsiteX28" fmla="*/ 1216307 w 1258510"/>
              <a:gd name="connsiteY28" fmla="*/ 393895 h 872197"/>
              <a:gd name="connsiteX29" fmla="*/ 1202240 w 1258510"/>
              <a:gd name="connsiteY29" fmla="*/ 351692 h 872197"/>
              <a:gd name="connsiteX30" fmla="*/ 1145969 w 1258510"/>
              <a:gd name="connsiteY30" fmla="*/ 295421 h 872197"/>
              <a:gd name="connsiteX31" fmla="*/ 1117833 w 1258510"/>
              <a:gd name="connsiteY31" fmla="*/ 267286 h 872197"/>
              <a:gd name="connsiteX32" fmla="*/ 1089698 w 1258510"/>
              <a:gd name="connsiteY32" fmla="*/ 225083 h 872197"/>
              <a:gd name="connsiteX33" fmla="*/ 1033427 w 1258510"/>
              <a:gd name="connsiteY33" fmla="*/ 168812 h 872197"/>
              <a:gd name="connsiteX34" fmla="*/ 1005292 w 1258510"/>
              <a:gd name="connsiteY34" fmla="*/ 126609 h 872197"/>
              <a:gd name="connsiteX35" fmla="*/ 949021 w 1258510"/>
              <a:gd name="connsiteY35" fmla="*/ 112541 h 87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510" h="872197">
                <a:moveTo>
                  <a:pt x="1117833" y="182880"/>
                </a:moveTo>
                <a:cubicBezTo>
                  <a:pt x="1094387" y="173501"/>
                  <a:pt x="1069664" y="166836"/>
                  <a:pt x="1047495" y="154744"/>
                </a:cubicBezTo>
                <a:cubicBezTo>
                  <a:pt x="1017810" y="138552"/>
                  <a:pt x="995168" y="109167"/>
                  <a:pt x="963089" y="98474"/>
                </a:cubicBezTo>
                <a:cubicBezTo>
                  <a:pt x="949021" y="93785"/>
                  <a:pt x="934149" y="91038"/>
                  <a:pt x="920886" y="84406"/>
                </a:cubicBezTo>
                <a:cubicBezTo>
                  <a:pt x="905764" y="76845"/>
                  <a:pt x="893805" y="63832"/>
                  <a:pt x="878683" y="56271"/>
                </a:cubicBezTo>
                <a:cubicBezTo>
                  <a:pt x="837409" y="35634"/>
                  <a:pt x="778743" y="35542"/>
                  <a:pt x="738006" y="28135"/>
                </a:cubicBezTo>
                <a:cubicBezTo>
                  <a:pt x="718984" y="24676"/>
                  <a:pt x="700937" y="16326"/>
                  <a:pt x="681735" y="14067"/>
                </a:cubicBezTo>
                <a:cubicBezTo>
                  <a:pt x="621014" y="6923"/>
                  <a:pt x="559815" y="4689"/>
                  <a:pt x="498855" y="0"/>
                </a:cubicBezTo>
                <a:cubicBezTo>
                  <a:pt x="395692" y="4689"/>
                  <a:pt x="292048" y="3065"/>
                  <a:pt x="189366" y="14067"/>
                </a:cubicBezTo>
                <a:cubicBezTo>
                  <a:pt x="159877" y="17226"/>
                  <a:pt x="104960" y="42203"/>
                  <a:pt x="104960" y="42203"/>
                </a:cubicBezTo>
                <a:lnTo>
                  <a:pt x="48689" y="98474"/>
                </a:lnTo>
                <a:lnTo>
                  <a:pt x="20553" y="126609"/>
                </a:lnTo>
                <a:cubicBezTo>
                  <a:pt x="-4704" y="278157"/>
                  <a:pt x="-8919" y="266416"/>
                  <a:pt x="20553" y="492369"/>
                </a:cubicBezTo>
                <a:cubicBezTo>
                  <a:pt x="22740" y="509134"/>
                  <a:pt x="39310" y="520504"/>
                  <a:pt x="48689" y="534572"/>
                </a:cubicBezTo>
                <a:cubicBezTo>
                  <a:pt x="53378" y="548640"/>
                  <a:pt x="55127" y="564060"/>
                  <a:pt x="62756" y="576775"/>
                </a:cubicBezTo>
                <a:cubicBezTo>
                  <a:pt x="76120" y="599048"/>
                  <a:pt x="113926" y="620267"/>
                  <a:pt x="133095" y="633046"/>
                </a:cubicBezTo>
                <a:cubicBezTo>
                  <a:pt x="212804" y="752611"/>
                  <a:pt x="81528" y="567418"/>
                  <a:pt x="245636" y="731520"/>
                </a:cubicBezTo>
                <a:cubicBezTo>
                  <a:pt x="255015" y="740898"/>
                  <a:pt x="261909" y="753724"/>
                  <a:pt x="273772" y="759655"/>
                </a:cubicBezTo>
                <a:cubicBezTo>
                  <a:pt x="291065" y="768301"/>
                  <a:pt x="311940" y="766934"/>
                  <a:pt x="330043" y="773723"/>
                </a:cubicBezTo>
                <a:cubicBezTo>
                  <a:pt x="349678" y="781086"/>
                  <a:pt x="367038" y="793597"/>
                  <a:pt x="386313" y="801858"/>
                </a:cubicBezTo>
                <a:cubicBezTo>
                  <a:pt x="399943" y="807699"/>
                  <a:pt x="414448" y="811237"/>
                  <a:pt x="428516" y="815926"/>
                </a:cubicBezTo>
                <a:cubicBezTo>
                  <a:pt x="437895" y="825304"/>
                  <a:pt x="444789" y="838130"/>
                  <a:pt x="456652" y="844061"/>
                </a:cubicBezTo>
                <a:cubicBezTo>
                  <a:pt x="483178" y="857324"/>
                  <a:pt x="541058" y="872197"/>
                  <a:pt x="541058" y="872197"/>
                </a:cubicBezTo>
                <a:cubicBezTo>
                  <a:pt x="663789" y="868362"/>
                  <a:pt x="910765" y="880697"/>
                  <a:pt x="1075630" y="844061"/>
                </a:cubicBezTo>
                <a:cubicBezTo>
                  <a:pt x="1090105" y="840844"/>
                  <a:pt x="1103765" y="834683"/>
                  <a:pt x="1117833" y="829994"/>
                </a:cubicBezTo>
                <a:cubicBezTo>
                  <a:pt x="1227540" y="720287"/>
                  <a:pt x="1049871" y="901635"/>
                  <a:pt x="1174104" y="759655"/>
                </a:cubicBezTo>
                <a:cubicBezTo>
                  <a:pt x="1195939" y="734701"/>
                  <a:pt x="1244443" y="689317"/>
                  <a:pt x="1244443" y="689317"/>
                </a:cubicBezTo>
                <a:cubicBezTo>
                  <a:pt x="1249132" y="675249"/>
                  <a:pt x="1258510" y="661943"/>
                  <a:pt x="1258510" y="647114"/>
                </a:cubicBezTo>
                <a:cubicBezTo>
                  <a:pt x="1258510" y="498329"/>
                  <a:pt x="1253618" y="505827"/>
                  <a:pt x="1216307" y="393895"/>
                </a:cubicBezTo>
                <a:cubicBezTo>
                  <a:pt x="1211618" y="379827"/>
                  <a:pt x="1212725" y="362177"/>
                  <a:pt x="1202240" y="351692"/>
                </a:cubicBezTo>
                <a:lnTo>
                  <a:pt x="1145969" y="295421"/>
                </a:lnTo>
                <a:cubicBezTo>
                  <a:pt x="1136590" y="286043"/>
                  <a:pt x="1125190" y="278322"/>
                  <a:pt x="1117833" y="267286"/>
                </a:cubicBezTo>
                <a:cubicBezTo>
                  <a:pt x="1108455" y="253218"/>
                  <a:pt x="1100701" y="237920"/>
                  <a:pt x="1089698" y="225083"/>
                </a:cubicBezTo>
                <a:cubicBezTo>
                  <a:pt x="1072435" y="204943"/>
                  <a:pt x="1048141" y="190883"/>
                  <a:pt x="1033427" y="168812"/>
                </a:cubicBezTo>
                <a:cubicBezTo>
                  <a:pt x="1024049" y="154744"/>
                  <a:pt x="1018494" y="137171"/>
                  <a:pt x="1005292" y="126609"/>
                </a:cubicBezTo>
                <a:cubicBezTo>
                  <a:pt x="985854" y="111058"/>
                  <a:pt x="969312" y="112541"/>
                  <a:pt x="949021" y="112541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Rechte verbindingslijn met pijl 7"/>
          <p:cNvCxnSpPr/>
          <p:nvPr/>
        </p:nvCxnSpPr>
        <p:spPr>
          <a:xfrm>
            <a:off x="1396695" y="4754880"/>
            <a:ext cx="3330050" cy="928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589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1273" y="1917404"/>
            <a:ext cx="11248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r>
              <a:rPr lang="nl-NL" sz="7200" dirty="0" smtClean="0"/>
              <a:t>Klassieke eenzijdige schaalschikking</a:t>
            </a:r>
            <a:endParaRPr lang="nl-NL" sz="7200" dirty="0"/>
          </a:p>
        </p:txBody>
      </p:sp>
      <p:sp>
        <p:nvSpPr>
          <p:cNvPr id="3" name="Tekstvak 2"/>
          <p:cNvSpPr txBox="1"/>
          <p:nvPr/>
        </p:nvSpPr>
        <p:spPr>
          <a:xfrm>
            <a:off x="831273" y="5610723"/>
            <a:ext cx="670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Integrale opdracht - 10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63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030" y="215558"/>
            <a:ext cx="2324100" cy="34385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955" y="1318846"/>
            <a:ext cx="2257425" cy="3429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46"/>
          <a:stretch/>
        </p:blipFill>
        <p:spPr>
          <a:xfrm>
            <a:off x="1885072" y="175040"/>
            <a:ext cx="3586234" cy="330485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990" y="3552092"/>
            <a:ext cx="2012315" cy="278540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765335" y="4768948"/>
            <a:ext cx="49401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De klassieke eenzijdige driehoek-schikking</a:t>
            </a:r>
          </a:p>
          <a:p>
            <a:endParaRPr lang="nl-NL" dirty="0" smtClean="0"/>
          </a:p>
          <a:p>
            <a:r>
              <a:rPr lang="nl-NL" dirty="0" smtClean="0"/>
              <a:t>De vorm hoeft niet volledig ingevuld te zijn maar de denkbeeldige driehoek en de platte achterkant is er wel.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1146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5835" y="2911900"/>
            <a:ext cx="3913766" cy="988155"/>
          </a:xfrm>
        </p:spPr>
        <p:txBody>
          <a:bodyPr/>
          <a:lstStyle/>
          <a:p>
            <a:r>
              <a:rPr lang="nl-NL" sz="1800" dirty="0" smtClean="0"/>
              <a:t>Parallel gebonden boeket</a:t>
            </a:r>
            <a:br>
              <a:rPr lang="nl-NL" sz="1800" dirty="0" smtClean="0"/>
            </a:br>
            <a:r>
              <a:rPr lang="nl-NL" sz="1800" dirty="0" smtClean="0"/>
              <a:t>van gemengde materialen</a:t>
            </a:r>
            <a:endParaRPr lang="nl-NL" sz="1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28"/>
          <a:stretch/>
        </p:blipFill>
        <p:spPr>
          <a:xfrm>
            <a:off x="4528705" y="1634837"/>
            <a:ext cx="7372350" cy="45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964" y="1339849"/>
            <a:ext cx="7230290" cy="406342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89708" y="2725229"/>
            <a:ext cx="3588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Parallel gebonden boeket</a:t>
            </a:r>
          </a:p>
          <a:p>
            <a:r>
              <a:rPr lang="nl-NL" dirty="0"/>
              <a:t>m</a:t>
            </a:r>
            <a:r>
              <a:rPr lang="nl-NL" dirty="0" smtClean="0"/>
              <a:t>et verschillende niveaus</a:t>
            </a:r>
          </a:p>
          <a:p>
            <a:endParaRPr lang="nl-NL" dirty="0" smtClean="0"/>
          </a:p>
          <a:p>
            <a:r>
              <a:rPr lang="nl-NL" dirty="0" smtClean="0"/>
              <a:t>Deze anjersteel loopt niet goed parallel</a:t>
            </a:r>
            <a:endParaRPr lang="nl-NL" dirty="0"/>
          </a:p>
          <a:p>
            <a:endParaRPr lang="nl-NL" dirty="0"/>
          </a:p>
        </p:txBody>
      </p:sp>
      <p:sp>
        <p:nvSpPr>
          <p:cNvPr id="4" name="Vrije vorm 3"/>
          <p:cNvSpPr/>
          <p:nvPr/>
        </p:nvSpPr>
        <p:spPr>
          <a:xfrm>
            <a:off x="10744200" y="3595753"/>
            <a:ext cx="445168" cy="410763"/>
          </a:xfrm>
          <a:custGeom>
            <a:avLst/>
            <a:gdLst>
              <a:gd name="connsiteX0" fmla="*/ 421105 w 445168"/>
              <a:gd name="connsiteY0" fmla="*/ 122005 h 410763"/>
              <a:gd name="connsiteX1" fmla="*/ 372979 w 445168"/>
              <a:gd name="connsiteY1" fmla="*/ 37784 h 410763"/>
              <a:gd name="connsiteX2" fmla="*/ 300789 w 445168"/>
              <a:gd name="connsiteY2" fmla="*/ 13721 h 410763"/>
              <a:gd name="connsiteX3" fmla="*/ 264695 w 445168"/>
              <a:gd name="connsiteY3" fmla="*/ 1689 h 410763"/>
              <a:gd name="connsiteX4" fmla="*/ 24063 w 445168"/>
              <a:gd name="connsiteY4" fmla="*/ 13721 h 410763"/>
              <a:gd name="connsiteX5" fmla="*/ 0 w 445168"/>
              <a:gd name="connsiteY5" fmla="*/ 85910 h 410763"/>
              <a:gd name="connsiteX6" fmla="*/ 12032 w 445168"/>
              <a:gd name="connsiteY6" fmla="*/ 266384 h 410763"/>
              <a:gd name="connsiteX7" fmla="*/ 96253 w 445168"/>
              <a:gd name="connsiteY7" fmla="*/ 350605 h 410763"/>
              <a:gd name="connsiteX8" fmla="*/ 132347 w 445168"/>
              <a:gd name="connsiteY8" fmla="*/ 374668 h 410763"/>
              <a:gd name="connsiteX9" fmla="*/ 252663 w 445168"/>
              <a:gd name="connsiteY9" fmla="*/ 410763 h 410763"/>
              <a:gd name="connsiteX10" fmla="*/ 372979 w 445168"/>
              <a:gd name="connsiteY10" fmla="*/ 398731 h 410763"/>
              <a:gd name="connsiteX11" fmla="*/ 409074 w 445168"/>
              <a:gd name="connsiteY11" fmla="*/ 386700 h 410763"/>
              <a:gd name="connsiteX12" fmla="*/ 421105 w 445168"/>
              <a:gd name="connsiteY12" fmla="*/ 350605 h 410763"/>
              <a:gd name="connsiteX13" fmla="*/ 445168 w 445168"/>
              <a:gd name="connsiteY13" fmla="*/ 314510 h 410763"/>
              <a:gd name="connsiteX14" fmla="*/ 421105 w 445168"/>
              <a:gd name="connsiteY14" fmla="*/ 122005 h 4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8" h="410763">
                <a:moveTo>
                  <a:pt x="421105" y="122005"/>
                </a:moveTo>
                <a:cubicBezTo>
                  <a:pt x="409073" y="75884"/>
                  <a:pt x="423499" y="60237"/>
                  <a:pt x="372979" y="37784"/>
                </a:cubicBezTo>
                <a:cubicBezTo>
                  <a:pt x="349800" y="27482"/>
                  <a:pt x="324852" y="21742"/>
                  <a:pt x="300789" y="13721"/>
                </a:cubicBezTo>
                <a:lnTo>
                  <a:pt x="264695" y="1689"/>
                </a:lnTo>
                <a:cubicBezTo>
                  <a:pt x="184484" y="5700"/>
                  <a:pt x="100593" y="-10630"/>
                  <a:pt x="24063" y="13721"/>
                </a:cubicBezTo>
                <a:cubicBezTo>
                  <a:pt x="-108" y="21412"/>
                  <a:pt x="0" y="85910"/>
                  <a:pt x="0" y="85910"/>
                </a:cubicBezTo>
                <a:cubicBezTo>
                  <a:pt x="4011" y="146068"/>
                  <a:pt x="-1933" y="207732"/>
                  <a:pt x="12032" y="266384"/>
                </a:cubicBezTo>
                <a:cubicBezTo>
                  <a:pt x="33466" y="356407"/>
                  <a:pt x="47513" y="326234"/>
                  <a:pt x="96253" y="350605"/>
                </a:cubicBezTo>
                <a:cubicBezTo>
                  <a:pt x="109186" y="357072"/>
                  <a:pt x="119133" y="368795"/>
                  <a:pt x="132347" y="374668"/>
                </a:cubicBezTo>
                <a:cubicBezTo>
                  <a:pt x="170004" y="391404"/>
                  <a:pt x="212669" y="400764"/>
                  <a:pt x="252663" y="410763"/>
                </a:cubicBezTo>
                <a:cubicBezTo>
                  <a:pt x="292768" y="406752"/>
                  <a:pt x="333142" y="404860"/>
                  <a:pt x="372979" y="398731"/>
                </a:cubicBezTo>
                <a:cubicBezTo>
                  <a:pt x="385514" y="396803"/>
                  <a:pt x="400106" y="395668"/>
                  <a:pt x="409074" y="386700"/>
                </a:cubicBezTo>
                <a:cubicBezTo>
                  <a:pt x="418042" y="377732"/>
                  <a:pt x="415433" y="361949"/>
                  <a:pt x="421105" y="350605"/>
                </a:cubicBezTo>
                <a:cubicBezTo>
                  <a:pt x="427572" y="337671"/>
                  <a:pt x="437147" y="326542"/>
                  <a:pt x="445168" y="314510"/>
                </a:cubicBezTo>
                <a:cubicBezTo>
                  <a:pt x="432471" y="98649"/>
                  <a:pt x="433137" y="168126"/>
                  <a:pt x="421105" y="122005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met pijl 5"/>
          <p:cNvCxnSpPr>
            <a:endCxn id="4" idx="6"/>
          </p:cNvCxnSpPr>
          <p:nvPr/>
        </p:nvCxnSpPr>
        <p:spPr>
          <a:xfrm flipV="1">
            <a:off x="2695074" y="3862137"/>
            <a:ext cx="8061158" cy="601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43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067" y="166255"/>
            <a:ext cx="4375466" cy="64008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997527" y="2720324"/>
            <a:ext cx="4336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Parallel gebonden boeket</a:t>
            </a:r>
          </a:p>
          <a:p>
            <a:endParaRPr lang="nl-NL" dirty="0" smtClean="0"/>
          </a:p>
          <a:p>
            <a:r>
              <a:rPr lang="nl-NL" dirty="0" smtClean="0"/>
              <a:t>Luchtig gebonden bruidsboeket van  gemengde materialen uit het  seizoen. De steel is een decoratief element bij dit boeket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50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1273" y="1917404"/>
            <a:ext cx="11248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r>
              <a:rPr lang="nl-NL" sz="7200" dirty="0" smtClean="0"/>
              <a:t>Structuur boeket</a:t>
            </a:r>
          </a:p>
          <a:p>
            <a:r>
              <a:rPr lang="nl-NL" sz="7200" dirty="0" smtClean="0"/>
              <a:t>Cadeau &amp; flesdecoratie</a:t>
            </a:r>
            <a:endParaRPr lang="nl-NL" sz="7200" dirty="0"/>
          </a:p>
        </p:txBody>
      </p:sp>
      <p:sp>
        <p:nvSpPr>
          <p:cNvPr id="3" name="Tekstvak 2"/>
          <p:cNvSpPr txBox="1"/>
          <p:nvPr/>
        </p:nvSpPr>
        <p:spPr>
          <a:xfrm>
            <a:off x="831273" y="5610723"/>
            <a:ext cx="670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Integrale opdracht - 10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28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fbeeldingsresultaat voor boeket met bundel takken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26462" r="4737" b="26601"/>
          <a:stretch/>
        </p:blipFill>
        <p:spPr bwMode="auto">
          <a:xfrm>
            <a:off x="1792705" y="1179094"/>
            <a:ext cx="445433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relateerde afbeeldi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07" y="689727"/>
            <a:ext cx="19621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relateerde afbeeldi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297" y="2590716"/>
            <a:ext cx="19621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2705" y="3609474"/>
            <a:ext cx="3320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Gebruik een bundel of enkele takken.</a:t>
            </a:r>
          </a:p>
          <a:p>
            <a:r>
              <a:rPr lang="nl-NL" dirty="0" smtClean="0"/>
              <a:t>Deze verwerk je horizontaal in je boeket.</a:t>
            </a:r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609" y="4415456"/>
            <a:ext cx="2176795" cy="217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1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630" y="1013269"/>
            <a:ext cx="3280611" cy="328061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125" y="156898"/>
            <a:ext cx="4529138" cy="301942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478504" y="458807"/>
            <a:ext cx="294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Flesdecoratie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388" y="3328734"/>
            <a:ext cx="2438611" cy="3078747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335870" y="5410378"/>
            <a:ext cx="2989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Cadeaudecoratie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2412" y="3934407"/>
            <a:ext cx="3753853" cy="23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88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424" y="1768641"/>
            <a:ext cx="4111541" cy="419902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943" y="481263"/>
            <a:ext cx="4171549" cy="312545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88764" y="336884"/>
            <a:ext cx="4527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Arrangement met fles</a:t>
            </a:r>
          </a:p>
          <a:p>
            <a:endParaRPr lang="nl-NL" dirty="0"/>
          </a:p>
          <a:p>
            <a:r>
              <a:rPr lang="nl-NL" dirty="0" smtClean="0"/>
              <a:t>Op steekschuim of zonder steekschuim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71342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945E0693FBE24DBCFA6AB157F5DB69" ma:contentTypeVersion="0" ma:contentTypeDescription="Een nieuw document maken." ma:contentTypeScope="" ma:versionID="7d5ac17941ea94bac51f8a865536c96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20cba985467d5a8bd85854e482c5aa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6454B7-7FCE-4E24-85DC-DA89E21981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982BFE-AE41-4F6F-9CD4-7B508F87E8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6B462E8-264E-4421-9088-892152096798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334</TotalTime>
  <Words>244</Words>
  <Application>Microsoft Office PowerPoint</Application>
  <PresentationFormat>Breedbeeld</PresentationFormat>
  <Paragraphs>65</Paragraphs>
  <Slides>25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Wingdings 3</vt:lpstr>
      <vt:lpstr>Ion</vt:lpstr>
      <vt:lpstr>PowerPoint-presentatie</vt:lpstr>
      <vt:lpstr>Parallel gebonden boeket op lijn</vt:lpstr>
      <vt:lpstr>Parallel gebonden boeket van gemengde materialen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laptop</dc:creator>
  <cp:lastModifiedBy>Annoeschka Turksema</cp:lastModifiedBy>
  <cp:revision>25</cp:revision>
  <dcterms:created xsi:type="dcterms:W3CDTF">2017-05-03T15:35:01Z</dcterms:created>
  <dcterms:modified xsi:type="dcterms:W3CDTF">2018-03-19T11:56:00Z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0x01010009945E0693FBE24DBCFA6AB157F5DB69</vt:lpwstr>
  </property>
  <property fmtid="{D5CDD505-2E9C-101B-9397-08002B2CF9AE}" pid="3" name="IsMyDocuments">
    <vt:bool>true</vt:bool>
  </property>
</Properties>
</file>